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076" r:id="rId2"/>
    <p:sldId id="1055" r:id="rId3"/>
    <p:sldId id="1063" r:id="rId4"/>
    <p:sldId id="1059" r:id="rId5"/>
    <p:sldId id="1078" r:id="rId6"/>
    <p:sldId id="1066" r:id="rId7"/>
    <p:sldId id="289" r:id="rId8"/>
    <p:sldId id="1086" r:id="rId9"/>
    <p:sldId id="1089" r:id="rId10"/>
    <p:sldId id="1091" r:id="rId11"/>
    <p:sldId id="1092" r:id="rId12"/>
    <p:sldId id="1093" r:id="rId13"/>
    <p:sldId id="1095" r:id="rId14"/>
    <p:sldId id="1096" r:id="rId15"/>
    <p:sldId id="1087" r:id="rId16"/>
  </p:sldIdLst>
  <p:sldSz cx="12192000" cy="6858000"/>
  <p:notesSz cx="6858000" cy="9144000"/>
  <p:embeddedFontLst>
    <p:embeddedFont>
      <p:font typeface="Oswald" panose="00000500000000000000" pitchFamily="2" charset="-52"/>
      <p:regular r:id="rId19"/>
      <p:bold r:id="rId20"/>
    </p:embeddedFont>
    <p:embeddedFont>
      <p:font typeface="Oswald Light" panose="00000400000000000000" pitchFamily="2" charset="-52"/>
      <p:regular r:id="rId21"/>
    </p:embeddedFont>
    <p:embeddedFont>
      <p:font typeface="Roboto Condensed" panose="02000000000000000000" pitchFamily="2" charset="0"/>
      <p:regular r:id="rId22"/>
      <p:bold r:id="rId23"/>
      <p:italic r:id="rId24"/>
      <p:bold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userDrawn="1">
          <p15:clr>
            <a:srgbClr val="A4A3A4"/>
          </p15:clr>
        </p15:guide>
        <p15:guide id="9" orient="horz" pos="323" userDrawn="1">
          <p15:clr>
            <a:srgbClr val="A4A3A4"/>
          </p15:clr>
        </p15:guide>
        <p15:guide id="10" orient="horz" pos="731" userDrawn="1">
          <p15:clr>
            <a:srgbClr val="A4A3A4"/>
          </p15:clr>
        </p15:guide>
        <p15:guide id="11" pos="7265" userDrawn="1">
          <p15:clr>
            <a:srgbClr val="A4A3A4"/>
          </p15:clr>
        </p15:guide>
        <p15:guide id="12" pos="27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24"/>
    <a:srgbClr val="22BA22"/>
    <a:srgbClr val="DF2121"/>
    <a:srgbClr val="00FF00"/>
    <a:srgbClr val="0000FF"/>
    <a:srgbClr val="006F24"/>
    <a:srgbClr val="0F6B25"/>
    <a:srgbClr val="FF0000"/>
    <a:srgbClr val="00DB4C"/>
    <a:srgbClr val="282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Темный стиль 1 —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7" autoAdjust="0"/>
    <p:restoredTop sz="94434" autoAdjust="0"/>
  </p:normalViewPr>
  <p:slideViewPr>
    <p:cSldViewPr snapToGrid="0">
      <p:cViewPr>
        <p:scale>
          <a:sx n="33" d="100"/>
          <a:sy n="33" d="100"/>
        </p:scale>
        <p:origin x="876" y="804"/>
      </p:cViewPr>
      <p:guideLst>
        <p:guide/>
        <p:guide orient="horz" pos="323"/>
        <p:guide orient="horz" pos="731"/>
        <p:guide pos="7265"/>
        <p:guide pos="27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412"/>
    </p:cViewPr>
  </p:sorterViewPr>
  <p:notesViewPr>
    <p:cSldViewPr snapToGrid="0">
      <p:cViewPr varScale="1">
        <p:scale>
          <a:sx n="59" d="100"/>
          <a:sy n="59" d="100"/>
        </p:scale>
        <p:origin x="216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Красный</c:v>
                </c:pt>
              </c:strCache>
            </c:strRef>
          </c:tx>
          <c:spPr>
            <a:solidFill>
              <a:srgbClr val="DF212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 Ананас </c:v>
                </c:pt>
                <c:pt idx="1">
                  <c:v>Помидор</c:v>
                </c:pt>
                <c:pt idx="2">
                  <c:v>Огурец 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75</c:v>
                </c:pt>
                <c:pt idx="1">
                  <c:v>65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1E-4F29-9544-7B876A59D94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Зеленый</c:v>
                </c:pt>
              </c:strCache>
            </c:strRef>
          </c:tx>
          <c:spPr>
            <a:solidFill>
              <a:srgbClr val="22BA22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 Ананас </c:v>
                </c:pt>
                <c:pt idx="1">
                  <c:v>Помидор</c:v>
                </c:pt>
                <c:pt idx="2">
                  <c:v>Огурец 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35</c:v>
                </c:pt>
                <c:pt idx="1">
                  <c:v>15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1E-4F29-9544-7B876A59D94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Синий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 Ананас </c:v>
                </c:pt>
                <c:pt idx="1">
                  <c:v>Помидор</c:v>
                </c:pt>
                <c:pt idx="2">
                  <c:v>Огурец </c:v>
                </c:pt>
              </c:strCache>
            </c:strRef>
          </c:cat>
          <c:val>
            <c:numRef>
              <c:f>Лист1!$D$2:$D$4</c:f>
              <c:numCache>
                <c:formatCode>General</c:formatCode>
                <c:ptCount val="3"/>
                <c:pt idx="0">
                  <c:v>60</c:v>
                </c:pt>
                <c:pt idx="1">
                  <c:v>20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1E-4F29-9544-7B876A59D94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53852672"/>
        <c:axId val="253874944"/>
      </c:barChart>
      <c:catAx>
        <c:axId val="2538526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53874944"/>
        <c:crosses val="autoZero"/>
        <c:auto val="0"/>
        <c:lblAlgn val="ctr"/>
        <c:lblOffset val="1"/>
        <c:tickLblSkip val="1"/>
        <c:noMultiLvlLbl val="0"/>
      </c:catAx>
      <c:valAx>
        <c:axId val="253874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385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 baseline="0"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7884FD4-2731-43B1-B5F5-5A6FEADAD6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A76E0F-6665-4EB9-8015-9D6D3142D4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20688-7344-4F47-AB68-1D7A3B4D7138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9EEECC-6EC5-4916-8FEA-8D2BEFBBE9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4AD1FE-98F3-4DC9-BC58-532D6E3AFB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9D0CC-DC0D-42D6-9260-7CC98666CB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27678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A4FD9-D78B-4876-9972-93EA0CCC1D59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2D108-47F5-4EC9-9B7D-E61A2219B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42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719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807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045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980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368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551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492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rgbClr val="2E8B57"/>
              </a:gs>
              <a:gs pos="83000">
                <a:srgbClr val="2E8B57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rgbClr val="00DB4C"/>
              </a:gs>
              <a:gs pos="83000">
                <a:srgbClr val="006224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80D8C2-7AAF-4FA0-957A-2948D4330C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12" y="1103505"/>
            <a:ext cx="6771723" cy="718151"/>
          </a:xfrm>
          <a:prstGeom prst="rect">
            <a:avLst/>
          </a:prstGeom>
        </p:spPr>
      </p:pic>
      <p:sp>
        <p:nvSpPr>
          <p:cNvPr id="9" name="Рисунок 8">
            <a:extLst>
              <a:ext uri="{FF2B5EF4-FFF2-40B4-BE49-F238E27FC236}">
                <a16:creationId xmlns:a16="http://schemas.microsoft.com/office/drawing/2014/main" id="{AB06AE15-2EAA-4D77-AFC1-56323DCF10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8267" y="1800225"/>
            <a:ext cx="6731183" cy="3954271"/>
          </a:xfrm>
          <a:prstGeom prst="roundRect">
            <a:avLst>
              <a:gd name="adj" fmla="val 287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76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27377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-4624347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6363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631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853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4757B6DF-076E-361C-332D-A0EB864637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808195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488" y="337155"/>
            <a:ext cx="422251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4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5751038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3557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0656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522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6D9ED8E7-9D83-A48E-E146-0DD50B3F2F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6699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4075135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2929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136B3A4F-4D8A-40B4-95C9-5200B96EE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217" y="-522"/>
            <a:ext cx="12192000" cy="360679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514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36349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55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2BC11CD-18BC-40A5-9A7C-35E852AE3B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651" y="79880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7093EDD3-4480-4049-A82A-D4049AC311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138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FC1E6A4A-E2C0-4D63-BE71-37308DE756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6686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94FFDAA4-2EF4-4DE6-9E1D-73216D165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12344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204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Рисунок 82">
            <a:extLst>
              <a:ext uri="{FF2B5EF4-FFF2-40B4-BE49-F238E27FC236}">
                <a16:creationId xmlns:a16="http://schemas.microsoft.com/office/drawing/2014/main" id="{1E60C6E6-E49D-4E31-82A2-A999DF68C8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6713" y="4576763"/>
            <a:ext cx="3110590" cy="233362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" name="Рисунок 73">
            <a:extLst>
              <a:ext uri="{FF2B5EF4-FFF2-40B4-BE49-F238E27FC236}">
                <a16:creationId xmlns:a16="http://schemas.microsoft.com/office/drawing/2014/main" id="{F818671B-5820-427D-AF49-A5299E9923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2388" y="3607594"/>
            <a:ext cx="4557712" cy="28455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83" name="Рисунок 82">
            <a:extLst>
              <a:ext uri="{FF2B5EF4-FFF2-40B4-BE49-F238E27FC236}">
                <a16:creationId xmlns:a16="http://schemas.microsoft.com/office/drawing/2014/main" id="{8D781D7D-BA30-4009-B3C4-207BBDFD0A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8842" y="4341203"/>
            <a:ext cx="2321595" cy="310258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818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D5E299-FA48-80FC-2F7B-26944CEDFA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9501" y="3537087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260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63625772-4B94-463A-AF84-929C60827F5D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061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solidFill>
            <a:srgbClr val="2E8B57"/>
          </a:soli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36E499-E3F2-1B38-C3B5-5E3901F91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368357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60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17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9">
            <a:extLst>
              <a:ext uri="{FF2B5EF4-FFF2-40B4-BE49-F238E27FC236}">
                <a16:creationId xmlns:a16="http://schemas.microsoft.com/office/drawing/2014/main" id="{4B6D3DEB-7D50-4F8B-A4EB-8B8DACAA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82728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7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7F2B-F196-46F0-8928-353B3F6F2613}" type="datetimeFigureOut">
              <a:rPr lang="ru-RU" smtClean="0"/>
              <a:pPr/>
              <a:t>25.04.2024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5C3C-4BED-48AD-91CC-9B53F9C02DE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9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4">
            <a:extLst>
              <a:ext uri="{FF2B5EF4-FFF2-40B4-BE49-F238E27FC236}">
                <a16:creationId xmlns:a16="http://schemas.microsoft.com/office/drawing/2014/main" id="{58A60FB7-5C04-64C3-CE5A-22E3CCDD544E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Полилиния 34">
            <a:extLst>
              <a:ext uri="{FF2B5EF4-FFF2-40B4-BE49-F238E27FC236}">
                <a16:creationId xmlns:a16="http://schemas.microsoft.com/office/drawing/2014/main" id="{0CD00261-F199-D622-8EBA-8B280205C8F5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3264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2BC11CD-18BC-40A5-9A7C-35E852AE3B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651" y="79880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23" name="Рисунок 18">
            <a:extLst>
              <a:ext uri="{FF2B5EF4-FFF2-40B4-BE49-F238E27FC236}">
                <a16:creationId xmlns:a16="http://schemas.microsoft.com/office/drawing/2014/main" id="{0EE28773-79A8-4AB3-91D2-1F9A1FB5F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1" y="2389238"/>
            <a:ext cx="1917975" cy="245394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4" name="Рисунок 18">
            <a:extLst>
              <a:ext uri="{FF2B5EF4-FFF2-40B4-BE49-F238E27FC236}">
                <a16:creationId xmlns:a16="http://schemas.microsoft.com/office/drawing/2014/main" id="{4C715CF0-7A52-4ABA-8699-CA2F04E82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24890" y="1187120"/>
            <a:ext cx="1836002" cy="15686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5" name="Рисунок 18">
            <a:extLst>
              <a:ext uri="{FF2B5EF4-FFF2-40B4-BE49-F238E27FC236}">
                <a16:creationId xmlns:a16="http://schemas.microsoft.com/office/drawing/2014/main" id="{94B18A68-98C1-4A6B-A32E-8FBD12F11E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4890" y="4154366"/>
            <a:ext cx="1836002" cy="16794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6" name="Рисунок 18">
            <a:extLst>
              <a:ext uri="{FF2B5EF4-FFF2-40B4-BE49-F238E27FC236}">
                <a16:creationId xmlns:a16="http://schemas.microsoft.com/office/drawing/2014/main" id="{122664B7-6C22-4693-A486-A386135C0A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2455" y="2505553"/>
            <a:ext cx="2250364" cy="184689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3624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3735" y="1952625"/>
            <a:ext cx="5858827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715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144" y="1666815"/>
            <a:ext cx="5867669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46A411-C217-426B-8DFC-6926599D0F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31455" y="1155244"/>
            <a:ext cx="3574720" cy="357472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306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Rectangle 193">
            <a:extLst>
              <a:ext uri="{FF2B5EF4-FFF2-40B4-BE49-F238E27FC236}">
                <a16:creationId xmlns:a16="http://schemas.microsoft.com/office/drawing/2014/main" id="{4A1744A1-E9BA-46DB-AE1E-F9901F701D85}"/>
              </a:ext>
            </a:extLst>
          </p:cNvPr>
          <p:cNvSpPr/>
          <p:nvPr userDrawn="1"/>
        </p:nvSpPr>
        <p:spPr>
          <a:xfrm>
            <a:off x="5969000" y="-50800"/>
            <a:ext cx="6299200" cy="6953034"/>
          </a:xfrm>
          <a:custGeom>
            <a:avLst/>
            <a:gdLst>
              <a:gd name="connsiteX0" fmla="*/ 719382 w 6616700"/>
              <a:gd name="connsiteY0" fmla="*/ 0 h 4316203"/>
              <a:gd name="connsiteX1" fmla="*/ 5897318 w 6616700"/>
              <a:gd name="connsiteY1" fmla="*/ 0 h 4316203"/>
              <a:gd name="connsiteX2" fmla="*/ 6616700 w 6616700"/>
              <a:gd name="connsiteY2" fmla="*/ 719382 h 4316203"/>
              <a:gd name="connsiteX3" fmla="*/ 6616700 w 6616700"/>
              <a:gd name="connsiteY3" fmla="*/ 4316203 h 4316203"/>
              <a:gd name="connsiteX4" fmla="*/ 6616700 w 6616700"/>
              <a:gd name="connsiteY4" fmla="*/ 4316203 h 4316203"/>
              <a:gd name="connsiteX5" fmla="*/ 0 w 6616700"/>
              <a:gd name="connsiteY5" fmla="*/ 4316203 h 4316203"/>
              <a:gd name="connsiteX6" fmla="*/ 0 w 6616700"/>
              <a:gd name="connsiteY6" fmla="*/ 4316203 h 4316203"/>
              <a:gd name="connsiteX7" fmla="*/ 0 w 6616700"/>
              <a:gd name="connsiteY7" fmla="*/ 719382 h 4316203"/>
              <a:gd name="connsiteX8" fmla="*/ 719382 w 6616700"/>
              <a:gd name="connsiteY8" fmla="*/ 0 h 43162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0 w 6688382"/>
              <a:gd name="connsiteY7" fmla="*/ 43007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940300 w 6688382"/>
              <a:gd name="connsiteY7" fmla="*/ 35641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102100 w 6688382"/>
              <a:gd name="connsiteY7" fmla="*/ 3805482 h 7897603"/>
              <a:gd name="connsiteX8" fmla="*/ 6688382 w 6688382"/>
              <a:gd name="connsiteY8" fmla="*/ 0 h 7897603"/>
              <a:gd name="connsiteX0" fmla="*/ 5964482 w 6616700"/>
              <a:gd name="connsiteY0" fmla="*/ 0 h 7923003"/>
              <a:gd name="connsiteX1" fmla="*/ 5897318 w 6616700"/>
              <a:gd name="connsiteY1" fmla="*/ 3606800 h 7923003"/>
              <a:gd name="connsiteX2" fmla="*/ 6616700 w 6616700"/>
              <a:gd name="connsiteY2" fmla="*/ 4326182 h 7923003"/>
              <a:gd name="connsiteX3" fmla="*/ 6616700 w 6616700"/>
              <a:gd name="connsiteY3" fmla="*/ 7923003 h 7923003"/>
              <a:gd name="connsiteX4" fmla="*/ 6616700 w 6616700"/>
              <a:gd name="connsiteY4" fmla="*/ 7923003 h 7923003"/>
              <a:gd name="connsiteX5" fmla="*/ 0 w 6616700"/>
              <a:gd name="connsiteY5" fmla="*/ 7923003 h 7923003"/>
              <a:gd name="connsiteX6" fmla="*/ 0 w 6616700"/>
              <a:gd name="connsiteY6" fmla="*/ 7923003 h 7923003"/>
              <a:gd name="connsiteX7" fmla="*/ 4102100 w 6616700"/>
              <a:gd name="connsiteY7" fmla="*/ 3830882 h 7923003"/>
              <a:gd name="connsiteX8" fmla="*/ 5964482 w 6616700"/>
              <a:gd name="connsiteY8" fmla="*/ 0 h 7923003"/>
              <a:gd name="connsiteX0" fmla="*/ 5964482 w 6621218"/>
              <a:gd name="connsiteY0" fmla="*/ 0 h 7923003"/>
              <a:gd name="connsiteX1" fmla="*/ 6621218 w 6621218"/>
              <a:gd name="connsiteY1" fmla="*/ 0 h 7923003"/>
              <a:gd name="connsiteX2" fmla="*/ 6616700 w 6621218"/>
              <a:gd name="connsiteY2" fmla="*/ 4326182 h 7923003"/>
              <a:gd name="connsiteX3" fmla="*/ 6616700 w 6621218"/>
              <a:gd name="connsiteY3" fmla="*/ 7923003 h 7923003"/>
              <a:gd name="connsiteX4" fmla="*/ 6616700 w 6621218"/>
              <a:gd name="connsiteY4" fmla="*/ 7923003 h 7923003"/>
              <a:gd name="connsiteX5" fmla="*/ 0 w 6621218"/>
              <a:gd name="connsiteY5" fmla="*/ 7923003 h 7923003"/>
              <a:gd name="connsiteX6" fmla="*/ 0 w 6621218"/>
              <a:gd name="connsiteY6" fmla="*/ 7923003 h 7923003"/>
              <a:gd name="connsiteX7" fmla="*/ 4102100 w 6621218"/>
              <a:gd name="connsiteY7" fmla="*/ 3830882 h 7923003"/>
              <a:gd name="connsiteX8" fmla="*/ 5964482 w 6621218"/>
              <a:gd name="connsiteY8" fmla="*/ 0 h 7923003"/>
              <a:gd name="connsiteX0" fmla="*/ 6046594 w 6621218"/>
              <a:gd name="connsiteY0" fmla="*/ 0 h 8070634"/>
              <a:gd name="connsiteX1" fmla="*/ 6621218 w 6621218"/>
              <a:gd name="connsiteY1" fmla="*/ 147631 h 8070634"/>
              <a:gd name="connsiteX2" fmla="*/ 6616700 w 6621218"/>
              <a:gd name="connsiteY2" fmla="*/ 4473813 h 8070634"/>
              <a:gd name="connsiteX3" fmla="*/ 6616700 w 6621218"/>
              <a:gd name="connsiteY3" fmla="*/ 8070634 h 8070634"/>
              <a:gd name="connsiteX4" fmla="*/ 6616700 w 6621218"/>
              <a:gd name="connsiteY4" fmla="*/ 8070634 h 8070634"/>
              <a:gd name="connsiteX5" fmla="*/ 0 w 6621218"/>
              <a:gd name="connsiteY5" fmla="*/ 8070634 h 8070634"/>
              <a:gd name="connsiteX6" fmla="*/ 0 w 6621218"/>
              <a:gd name="connsiteY6" fmla="*/ 8070634 h 8070634"/>
              <a:gd name="connsiteX7" fmla="*/ 4102100 w 6621218"/>
              <a:gd name="connsiteY7" fmla="*/ 3978513 h 8070634"/>
              <a:gd name="connsiteX8" fmla="*/ 6046594 w 6621218"/>
              <a:gd name="connsiteY8" fmla="*/ 0 h 8070634"/>
              <a:gd name="connsiteX0" fmla="*/ 6046594 w 6668894"/>
              <a:gd name="connsiteY0" fmla="*/ 0 h 8070634"/>
              <a:gd name="connsiteX1" fmla="*/ 6668894 w 6668894"/>
              <a:gd name="connsiteY1" fmla="*/ 76200 h 8070634"/>
              <a:gd name="connsiteX2" fmla="*/ 6616700 w 6668894"/>
              <a:gd name="connsiteY2" fmla="*/ 4473813 h 8070634"/>
              <a:gd name="connsiteX3" fmla="*/ 6616700 w 6668894"/>
              <a:gd name="connsiteY3" fmla="*/ 8070634 h 8070634"/>
              <a:gd name="connsiteX4" fmla="*/ 6616700 w 6668894"/>
              <a:gd name="connsiteY4" fmla="*/ 8070634 h 8070634"/>
              <a:gd name="connsiteX5" fmla="*/ 0 w 6668894"/>
              <a:gd name="connsiteY5" fmla="*/ 8070634 h 8070634"/>
              <a:gd name="connsiteX6" fmla="*/ 0 w 6668894"/>
              <a:gd name="connsiteY6" fmla="*/ 8070634 h 8070634"/>
              <a:gd name="connsiteX7" fmla="*/ 4102100 w 6668894"/>
              <a:gd name="connsiteY7" fmla="*/ 3978513 h 8070634"/>
              <a:gd name="connsiteX8" fmla="*/ 6046594 w 66688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241300 w 6910194"/>
              <a:gd name="connsiteY5" fmla="*/ 80706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375400 w 6910194"/>
              <a:gd name="connsiteY4" fmla="*/ 53655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83400 w 6910194"/>
              <a:gd name="connsiteY3" fmla="*/ 63434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626994 w 6910194"/>
              <a:gd name="connsiteY5" fmla="*/ 6997700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148194 w 6910194"/>
              <a:gd name="connsiteY0" fmla="*/ 508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48194 w 6910194"/>
              <a:gd name="connsiteY8" fmla="*/ 50800 h 7930934"/>
              <a:gd name="connsiteX0" fmla="*/ 6173594 w 6910194"/>
              <a:gd name="connsiteY0" fmla="*/ 762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73594 w 6910194"/>
              <a:gd name="connsiteY8" fmla="*/ 76200 h 7930934"/>
              <a:gd name="connsiteX0" fmla="*/ 6019800 w 6756400"/>
              <a:gd name="connsiteY0" fmla="*/ 76200 h 6985000"/>
              <a:gd name="connsiteX1" fmla="*/ 6756400 w 6756400"/>
              <a:gd name="connsiteY1" fmla="*/ 0 h 6985000"/>
              <a:gd name="connsiteX2" fmla="*/ 6704206 w 6756400"/>
              <a:gd name="connsiteY2" fmla="*/ 4397613 h 6985000"/>
              <a:gd name="connsiteX3" fmla="*/ 6666106 w 6756400"/>
              <a:gd name="connsiteY3" fmla="*/ 6914934 h 6985000"/>
              <a:gd name="connsiteX4" fmla="*/ 5410200 w 6756400"/>
              <a:gd name="connsiteY4" fmla="*/ 6908800 h 6985000"/>
              <a:gd name="connsiteX5" fmla="*/ 1473200 w 6756400"/>
              <a:gd name="connsiteY5" fmla="*/ 6921500 h 6985000"/>
              <a:gd name="connsiteX6" fmla="*/ 0 w 6756400"/>
              <a:gd name="connsiteY6" fmla="*/ 6985000 h 6985000"/>
              <a:gd name="connsiteX7" fmla="*/ 4189606 w 6756400"/>
              <a:gd name="connsiteY7" fmla="*/ 3902313 h 6985000"/>
              <a:gd name="connsiteX8" fmla="*/ 6019800 w 6756400"/>
              <a:gd name="connsiteY8" fmla="*/ 76200 h 69850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49530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0546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245100 w 6299200"/>
              <a:gd name="connsiteY4" fmla="*/ 69342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1016000 w 6299200"/>
              <a:gd name="connsiteY5" fmla="*/ 69215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613400 w 6299200"/>
              <a:gd name="connsiteY0" fmla="*/ 127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613400 w 6299200"/>
              <a:gd name="connsiteY8" fmla="*/ 12700 h 6953034"/>
              <a:gd name="connsiteX0" fmla="*/ 5562600 w 6299200"/>
              <a:gd name="connsiteY0" fmla="*/ 45719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45719 h 695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99200" h="6953034">
                <a:moveTo>
                  <a:pt x="5562600" y="45719"/>
                </a:moveTo>
                <a:lnTo>
                  <a:pt x="6299200" y="0"/>
                </a:lnTo>
                <a:lnTo>
                  <a:pt x="6247006" y="4397613"/>
                </a:lnTo>
                <a:lnTo>
                  <a:pt x="6247006" y="6953034"/>
                </a:lnTo>
                <a:lnTo>
                  <a:pt x="5245100" y="6934200"/>
                </a:lnTo>
                <a:lnTo>
                  <a:pt x="825500" y="6946900"/>
                </a:lnTo>
                <a:lnTo>
                  <a:pt x="0" y="6946900"/>
                </a:lnTo>
                <a:lnTo>
                  <a:pt x="3732406" y="3902313"/>
                </a:lnTo>
                <a:lnTo>
                  <a:pt x="5562600" y="45719"/>
                </a:lnTo>
                <a:close/>
              </a:path>
            </a:pathLst>
          </a:custGeom>
          <a:gradFill flip="none" rotWithShape="1">
            <a:gsLst>
              <a:gs pos="5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AC4948-A7ED-43AE-9AE1-1034D401D0F5}"/>
              </a:ext>
            </a:extLst>
          </p:cNvPr>
          <p:cNvSpPr/>
          <p:nvPr userDrawn="1"/>
        </p:nvSpPr>
        <p:spPr>
          <a:xfrm>
            <a:off x="8433880" y="2996120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Freeform 131">
            <a:extLst>
              <a:ext uri="{FF2B5EF4-FFF2-40B4-BE49-F238E27FC236}">
                <a16:creationId xmlns:a16="http://schemas.microsoft.com/office/drawing/2014/main" id="{E271C5CC-6FD4-43ED-B7ED-2988CB8AA1B6}"/>
              </a:ext>
            </a:extLst>
          </p:cNvPr>
          <p:cNvSpPr>
            <a:spLocks/>
          </p:cNvSpPr>
          <p:nvPr userDrawn="1"/>
        </p:nvSpPr>
        <p:spPr bwMode="auto">
          <a:xfrm>
            <a:off x="1534321" y="1250043"/>
            <a:ext cx="9618660" cy="6113975"/>
          </a:xfrm>
          <a:custGeom>
            <a:avLst/>
            <a:gdLst>
              <a:gd name="connsiteX0" fmla="*/ 9162777 w 9367131"/>
              <a:gd name="connsiteY0" fmla="*/ 0 h 5954094"/>
              <a:gd name="connsiteX1" fmla="*/ 9367131 w 9367131"/>
              <a:gd name="connsiteY1" fmla="*/ 482672 h 5954094"/>
              <a:gd name="connsiteX2" fmla="*/ 9171075 w 9367131"/>
              <a:gd name="connsiteY2" fmla="*/ 482672 h 5954094"/>
              <a:gd name="connsiteX3" fmla="*/ 8258220 w 9367131"/>
              <a:gd name="connsiteY3" fmla="*/ 2548006 h 5954094"/>
              <a:gd name="connsiteX4" fmla="*/ 4343320 w 9367131"/>
              <a:gd name="connsiteY4" fmla="*/ 5954094 h 5954094"/>
              <a:gd name="connsiteX5" fmla="*/ 0 w 9367131"/>
              <a:gd name="connsiteY5" fmla="*/ 5954094 h 5954094"/>
              <a:gd name="connsiteX6" fmla="*/ 7459473 w 9367131"/>
              <a:gd name="connsiteY6" fmla="*/ 2548006 h 5954094"/>
              <a:gd name="connsiteX7" fmla="*/ 7459472 w 9367131"/>
              <a:gd name="connsiteY7" fmla="*/ 2548006 h 5954094"/>
              <a:gd name="connsiteX8" fmla="*/ 8735395 w 9367131"/>
              <a:gd name="connsiteY8" fmla="*/ 500929 h 5954094"/>
              <a:gd name="connsiteX9" fmla="*/ 8535189 w 9367131"/>
              <a:gd name="connsiteY9" fmla="*/ 500929 h 5954094"/>
              <a:gd name="connsiteX10" fmla="*/ 9162777 w 9367131"/>
              <a:gd name="connsiteY10" fmla="*/ 0 h 595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67131" h="5954094">
                <a:moveTo>
                  <a:pt x="9162777" y="0"/>
                </a:moveTo>
                <a:lnTo>
                  <a:pt x="9367131" y="482672"/>
                </a:lnTo>
                <a:lnTo>
                  <a:pt x="9171075" y="482672"/>
                </a:lnTo>
                <a:lnTo>
                  <a:pt x="8258220" y="2548006"/>
                </a:lnTo>
                <a:lnTo>
                  <a:pt x="4343320" y="5954094"/>
                </a:lnTo>
                <a:lnTo>
                  <a:pt x="0" y="5954094"/>
                </a:lnTo>
                <a:lnTo>
                  <a:pt x="7459473" y="2548006"/>
                </a:lnTo>
                <a:lnTo>
                  <a:pt x="7459472" y="2548006"/>
                </a:lnTo>
                <a:lnTo>
                  <a:pt x="8735395" y="500929"/>
                </a:lnTo>
                <a:lnTo>
                  <a:pt x="8535189" y="500929"/>
                </a:lnTo>
                <a:lnTo>
                  <a:pt x="9162777" y="0"/>
                </a:lnTo>
                <a:close/>
              </a:path>
            </a:pathLst>
          </a:cu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450" b="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C96F624-DDCD-4056-84D4-FE5406A64CE8}"/>
              </a:ext>
            </a:extLst>
          </p:cNvPr>
          <p:cNvSpPr/>
          <p:nvPr userDrawn="1"/>
        </p:nvSpPr>
        <p:spPr>
          <a:xfrm>
            <a:off x="5982510" y="3988341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43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5905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2A43EE-37ED-0EF7-321F-44564C1CAB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3566" y="392400"/>
            <a:ext cx="6073200" cy="60732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079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50">
                <a:lumMod val="97000"/>
              </a:srgbClr>
            </a:gs>
            <a:gs pos="100000">
              <a:srgbClr val="00B05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85FC0D-9464-4538-8E32-A864AF617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55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  <p:sldLayoutId id="2147483661" r:id="rId3"/>
    <p:sldLayoutId id="2147483650" r:id="rId4"/>
    <p:sldLayoutId id="2147483684" r:id="rId5"/>
    <p:sldLayoutId id="2147483688" r:id="rId6"/>
    <p:sldLayoutId id="2147483683" r:id="rId7"/>
    <p:sldLayoutId id="2147483675" r:id="rId8"/>
    <p:sldLayoutId id="2147483690" r:id="rId9"/>
    <p:sldLayoutId id="2147483689" r:id="rId10"/>
    <p:sldLayoutId id="2147483677" r:id="rId11"/>
    <p:sldLayoutId id="2147483692" r:id="rId12"/>
    <p:sldLayoutId id="2147483678" r:id="rId13"/>
    <p:sldLayoutId id="2147483693" r:id="rId14"/>
    <p:sldLayoutId id="2147483676" r:id="rId15"/>
    <p:sldLayoutId id="2147483674" r:id="rId16"/>
    <p:sldLayoutId id="2147483680" r:id="rId17"/>
    <p:sldLayoutId id="2147483694" r:id="rId18"/>
    <p:sldLayoutId id="2147483681" r:id="rId19"/>
    <p:sldLayoutId id="2147483682" r:id="rId20"/>
    <p:sldLayoutId id="2147483679" r:id="rId21"/>
    <p:sldLayoutId id="214748369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Изображение выглядит как круг&#10;&#10;Автоматически созданное описание">
            <a:extLst>
              <a:ext uri="{FF2B5EF4-FFF2-40B4-BE49-F238E27FC236}">
                <a16:creationId xmlns:a16="http://schemas.microsoft.com/office/drawing/2014/main" id="{FB90B92A-4AA5-6BE6-E9BB-917CF64565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" t="26794" r="29227"/>
          <a:stretch/>
        </p:blipFill>
        <p:spPr>
          <a:xfrm>
            <a:off x="8316687" y="0"/>
            <a:ext cx="3875314" cy="4040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236CCD-9B28-5CE5-3DDC-C40178E1D1A6}"/>
              </a:ext>
            </a:extLst>
          </p:cNvPr>
          <p:cNvSpPr txBox="1"/>
          <p:nvPr/>
        </p:nvSpPr>
        <p:spPr>
          <a:xfrm>
            <a:off x="5983988" y="480565"/>
            <a:ext cx="6006887" cy="138499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Oswald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  <a:t>СИСТЕМА</a:t>
            </a:r>
            <a:r>
              <a:rPr lang="ru-RU" sz="4000" b="1" dirty="0">
                <a:solidFill>
                  <a:schemeClr val="bg1"/>
                </a:solidFill>
                <a:latin typeface="Oswald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  <a:t> УПРАВЛЕНИЯ</a:t>
            </a:r>
          </a:p>
          <a:p>
            <a:r>
              <a:rPr lang="ru-RU" sz="4000" b="1" dirty="0">
                <a:solidFill>
                  <a:schemeClr val="bg1"/>
                </a:solidFill>
                <a:latin typeface="Oswald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  <a:t>ПАРАМЕТРАМИ ТЕПЛИЦЫ</a:t>
            </a:r>
          </a:p>
        </p:txBody>
      </p:sp>
      <p:pic>
        <p:nvPicPr>
          <p:cNvPr id="12" name="Рисунок 11" descr="Изображение выглядит как Электрическая проводка, электроника, кабель, Электронная техника&#10;&#10;Автоматически созданное описание">
            <a:extLst>
              <a:ext uri="{FF2B5EF4-FFF2-40B4-BE49-F238E27FC236}">
                <a16:creationId xmlns:a16="http://schemas.microsoft.com/office/drawing/2014/main" id="{CC756969-0565-D5C6-B747-CA14F2F707F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58" r="59708"/>
          <a:stretch/>
        </p:blipFill>
        <p:spPr>
          <a:xfrm>
            <a:off x="-4397772" y="-1577499"/>
            <a:ext cx="10012998" cy="10012998"/>
          </a:xfrm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ED5AA68E-3C10-0985-9F6A-51D4F9340B24}"/>
              </a:ext>
            </a:extLst>
          </p:cNvPr>
          <p:cNvGrpSpPr/>
          <p:nvPr/>
        </p:nvGrpSpPr>
        <p:grpSpPr>
          <a:xfrm>
            <a:off x="7140575" y="4702440"/>
            <a:ext cx="3717449" cy="866510"/>
            <a:chOff x="7683500" y="4702440"/>
            <a:chExt cx="3717449" cy="866510"/>
          </a:xfrm>
        </p:grpSpPr>
        <p:sp>
          <p:nvSpPr>
            <p:cNvPr id="7" name="Rounded Rectangle 17">
              <a:extLst>
                <a:ext uri="{FF2B5EF4-FFF2-40B4-BE49-F238E27FC236}">
                  <a16:creationId xmlns:a16="http://schemas.microsoft.com/office/drawing/2014/main" id="{6AB33A65-AF4F-1F56-FEAF-DC2BF6049A20}"/>
                </a:ext>
              </a:extLst>
            </p:cNvPr>
            <p:cNvSpPr/>
            <p:nvPr/>
          </p:nvSpPr>
          <p:spPr>
            <a:xfrm>
              <a:off x="7683500" y="4702440"/>
              <a:ext cx="3069867" cy="866510"/>
            </a:xfrm>
            <a:prstGeom prst="roundRect">
              <a:avLst/>
            </a:prstGeom>
            <a:solidFill>
              <a:srgbClr val="2E8B5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/>
              <a:endParaRPr lang="ru-RU" sz="900" kern="0" dirty="0">
                <a:solidFill>
                  <a:srgbClr val="FFFFFF"/>
                </a:solidFill>
                <a:latin typeface="Oswald Light" pitchFamily="2" charset="-52"/>
              </a:endParaRPr>
            </a:p>
          </p:txBody>
        </p:sp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092A18EC-EEA5-80D5-6B0C-D5A11DAFF90E}"/>
                </a:ext>
              </a:extLst>
            </p:cNvPr>
            <p:cNvSpPr/>
            <p:nvPr/>
          </p:nvSpPr>
          <p:spPr>
            <a:xfrm>
              <a:off x="9325230" y="4702440"/>
              <a:ext cx="2075719" cy="866510"/>
            </a:xfrm>
            <a:prstGeom prst="roundRect">
              <a:avLst/>
            </a:prstGeom>
            <a:solidFill>
              <a:srgbClr val="006F2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/>
              <a:endParaRPr lang="ru-RU" sz="900" kern="0" dirty="0">
                <a:solidFill>
                  <a:srgbClr val="FFFFFF"/>
                </a:solidFill>
                <a:latin typeface="Oswald Light" pitchFamily="2" charset="-52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323A7E-8EA1-55DC-7FED-7CB73005C765}"/>
                </a:ext>
              </a:extLst>
            </p:cNvPr>
            <p:cNvSpPr txBox="1"/>
            <p:nvPr/>
          </p:nvSpPr>
          <p:spPr>
            <a:xfrm>
              <a:off x="9406655" y="4781752"/>
              <a:ext cx="1470274" cy="70788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ru-RU" sz="2000" b="1" dirty="0">
                  <a:solidFill>
                    <a:schemeClr val="bg1"/>
                  </a:solidFill>
                  <a:ea typeface="Roboto Condensed" panose="02000000000000000000" pitchFamily="2" charset="0"/>
                  <a:cs typeface="Roboto Condensed" panose="02000000000000000000" pitchFamily="2" charset="0"/>
                </a:rPr>
                <a:t>Крючков Д.Д.</a:t>
              </a:r>
            </a:p>
            <a:p>
              <a:r>
                <a:rPr lang="ru-RU" sz="2000" b="1" dirty="0">
                  <a:solidFill>
                    <a:schemeClr val="bg1"/>
                  </a:solidFill>
                  <a:ea typeface="Roboto Condensed" panose="02000000000000000000" pitchFamily="2" charset="0"/>
                  <a:cs typeface="Roboto Condensed" panose="02000000000000000000" pitchFamily="2" charset="0"/>
                </a:rPr>
                <a:t>Радченко Н.О.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C5F2F9-FB41-641E-AAFD-3F7F2435B1E7}"/>
                </a:ext>
              </a:extLst>
            </p:cNvPr>
            <p:cNvSpPr txBox="1"/>
            <p:nvPr/>
          </p:nvSpPr>
          <p:spPr>
            <a:xfrm>
              <a:off x="7707607" y="4929129"/>
              <a:ext cx="22126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chemeClr val="bg1"/>
                  </a:solidFill>
                  <a:ea typeface="Roboto Condensed" panose="02000000000000000000" pitchFamily="2" charset="0"/>
                  <a:cs typeface="Roboto Condensed" panose="02000000000000000000" pitchFamily="2" charset="0"/>
                </a:rPr>
                <a:t>Авторы проекта:</a:t>
              </a:r>
              <a:endParaRPr lang="ru-RU" sz="2000" dirty="0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B271C2B0-DD2B-870F-F7BD-CA8A7A81359F}"/>
              </a:ext>
            </a:extLst>
          </p:cNvPr>
          <p:cNvGrpSpPr/>
          <p:nvPr/>
        </p:nvGrpSpPr>
        <p:grpSpPr>
          <a:xfrm>
            <a:off x="7140576" y="5655468"/>
            <a:ext cx="3717448" cy="510230"/>
            <a:chOff x="7683501" y="5781940"/>
            <a:chExt cx="3717448" cy="51023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EC30CDD-0842-6A83-4576-20151A0E9D4B}"/>
                </a:ext>
              </a:extLst>
            </p:cNvPr>
            <p:cNvSpPr/>
            <p:nvPr/>
          </p:nvSpPr>
          <p:spPr>
            <a:xfrm>
              <a:off x="7707607" y="5781940"/>
              <a:ext cx="2988610" cy="510230"/>
            </a:xfrm>
            <a:prstGeom prst="roundRect">
              <a:avLst/>
            </a:prstGeom>
            <a:solidFill>
              <a:srgbClr val="2E8B5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/>
              <a:endParaRPr lang="ru-RU" sz="900" kern="0" dirty="0">
                <a:solidFill>
                  <a:srgbClr val="FFFFFF"/>
                </a:solidFill>
                <a:latin typeface="Oswald Light" pitchFamily="2" charset="-52"/>
              </a:endParaRPr>
            </a:p>
          </p:txBody>
        </p:sp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27DCEDCB-7B39-A96A-88E8-E146FBA60AB6}"/>
                </a:ext>
              </a:extLst>
            </p:cNvPr>
            <p:cNvSpPr/>
            <p:nvPr/>
          </p:nvSpPr>
          <p:spPr>
            <a:xfrm>
              <a:off x="9325230" y="5781940"/>
              <a:ext cx="2075719" cy="510230"/>
            </a:xfrm>
            <a:prstGeom prst="roundRect">
              <a:avLst/>
            </a:prstGeom>
            <a:solidFill>
              <a:srgbClr val="006F2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/>
              <a:endParaRPr lang="ru-RU" sz="900" kern="0" dirty="0">
                <a:solidFill>
                  <a:srgbClr val="FFFFFF"/>
                </a:solidFill>
                <a:latin typeface="Oswald Light" pitchFamily="2" charset="-52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5C3C0B-01CD-65F0-7226-476B6E741352}"/>
                </a:ext>
              </a:extLst>
            </p:cNvPr>
            <p:cNvSpPr txBox="1"/>
            <p:nvPr/>
          </p:nvSpPr>
          <p:spPr>
            <a:xfrm>
              <a:off x="7683501" y="5837000"/>
              <a:ext cx="19887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b="1" dirty="0">
                  <a:solidFill>
                    <a:schemeClr val="bg1"/>
                  </a:solidFill>
                  <a:ea typeface="Roboto Condensed" panose="02000000000000000000" pitchFamily="2" charset="0"/>
                  <a:cs typeface="Roboto Condensed" panose="02000000000000000000" pitchFamily="2" charset="0"/>
                </a:rPr>
                <a:t>Руководитель</a:t>
              </a:r>
              <a:r>
                <a:rPr lang="ru-RU" sz="2000" b="1" dirty="0">
                  <a:solidFill>
                    <a:schemeClr val="bg1"/>
                  </a:solidFill>
                  <a:latin typeface="Oswald" pitchFamily="2" charset="-52"/>
                  <a:ea typeface="Roboto Condensed" panose="02000000000000000000" pitchFamily="2" charset="0"/>
                  <a:cs typeface="Roboto Condensed" panose="02000000000000000000" pitchFamily="2" charset="0"/>
                </a:rPr>
                <a:t>: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8973DE-6E2F-5D45-4CAD-8F14B037F610}"/>
                </a:ext>
              </a:extLst>
            </p:cNvPr>
            <p:cNvSpPr txBox="1"/>
            <p:nvPr/>
          </p:nvSpPr>
          <p:spPr>
            <a:xfrm>
              <a:off x="9406655" y="5837000"/>
              <a:ext cx="15216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b="1" dirty="0">
                  <a:solidFill>
                    <a:schemeClr val="bg1"/>
                  </a:solidFill>
                  <a:ea typeface="Roboto Condensed" panose="02000000000000000000" pitchFamily="2" charset="0"/>
                  <a:cs typeface="Roboto Condensed" panose="02000000000000000000" pitchFamily="2" charset="0"/>
                </a:rPr>
                <a:t>Дрокина Т.М.</a:t>
              </a:r>
            </a:p>
          </p:txBody>
        </p:sp>
      </p:grpSp>
      <p:pic>
        <p:nvPicPr>
          <p:cNvPr id="2" name="Рисунок 1" descr="Изображение выглядит как строительство, растение, аквариум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B2622312-A5C5-F2B3-2B58-81DD86A65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99" b="27799"/>
          <a:stretch>
            <a:fillRect/>
          </a:stretch>
        </p:blipFill>
        <p:spPr>
          <a:xfrm>
            <a:off x="-5217" y="-3889820"/>
            <a:ext cx="12192000" cy="360679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290E3B8-D6C4-444B-67C4-ABBC2FD3779D}"/>
              </a:ext>
            </a:extLst>
          </p:cNvPr>
          <p:cNvSpPr/>
          <p:nvPr/>
        </p:nvSpPr>
        <p:spPr>
          <a:xfrm>
            <a:off x="10434" y="-3877528"/>
            <a:ext cx="12181566" cy="3606268"/>
          </a:xfrm>
          <a:prstGeom prst="rect">
            <a:avLst/>
          </a:prstGeom>
          <a:gradFill>
            <a:gsLst>
              <a:gs pos="0">
                <a:srgbClr val="00CB4C">
                  <a:lumMod val="98000"/>
                  <a:alpha val="0"/>
                </a:srgbClr>
              </a:gs>
              <a:gs pos="100000">
                <a:srgbClr val="00B44C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CB696-0961-9538-F609-93A618C3F1DE}"/>
              </a:ext>
            </a:extLst>
          </p:cNvPr>
          <p:cNvSpPr txBox="1"/>
          <p:nvPr/>
        </p:nvSpPr>
        <p:spPr>
          <a:xfrm>
            <a:off x="1916906" y="-2718773"/>
            <a:ext cx="90368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Oswald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  <a:t>ЦЕЛИ И ЗАДАЧИ РАБОТЫ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EA07FF7E-CDE5-A61D-210B-4677524ACCCD}"/>
              </a:ext>
            </a:extLst>
          </p:cNvPr>
          <p:cNvSpPr txBox="1">
            <a:spLocks/>
          </p:cNvSpPr>
          <p:nvPr/>
        </p:nvSpPr>
        <p:spPr>
          <a:xfrm>
            <a:off x="3436914" y="8293613"/>
            <a:ext cx="25736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Выполнить моделирование работы системы</a:t>
            </a:r>
          </a:p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   управления параметрами теплицы</a:t>
            </a:r>
          </a:p>
        </p:txBody>
      </p:sp>
      <p:sp>
        <p:nvSpPr>
          <p:cNvPr id="34" name="Rounded Rectangle 113">
            <a:extLst>
              <a:ext uri="{FF2B5EF4-FFF2-40B4-BE49-F238E27FC236}">
                <a16:creationId xmlns:a16="http://schemas.microsoft.com/office/drawing/2014/main" id="{24412680-483D-D0B5-216C-6E98B8AD2B5B}"/>
              </a:ext>
            </a:extLst>
          </p:cNvPr>
          <p:cNvSpPr/>
          <p:nvPr/>
        </p:nvSpPr>
        <p:spPr>
          <a:xfrm>
            <a:off x="6530409" y="7454570"/>
            <a:ext cx="1574527" cy="585542"/>
          </a:xfrm>
          <a:prstGeom prst="roundRect">
            <a:avLst/>
          </a:prstGeom>
          <a:gradFill>
            <a:gsLst>
              <a:gs pos="0">
                <a:srgbClr val="00CB4C"/>
              </a:gs>
              <a:gs pos="100000">
                <a:srgbClr val="005324"/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  <a:latin typeface="+mj-lt"/>
                <a:ea typeface="VTB Group Cond Book" panose="020B0506050504020204" pitchFamily="34" charset="-52"/>
              </a:rPr>
              <a:t>3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86170A7A-CA3E-B3D6-DD3F-EFDB863A6486}"/>
              </a:ext>
            </a:extLst>
          </p:cNvPr>
          <p:cNvSpPr txBox="1">
            <a:spLocks/>
          </p:cNvSpPr>
          <p:nvPr/>
        </p:nvSpPr>
        <p:spPr>
          <a:xfrm>
            <a:off x="8811894" y="8293613"/>
            <a:ext cx="236279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Определить комплектующие датчики</a:t>
            </a:r>
          </a:p>
        </p:txBody>
      </p:sp>
      <p:grpSp>
        <p:nvGrpSpPr>
          <p:cNvPr id="36" name="Group 1067">
            <a:extLst>
              <a:ext uri="{FF2B5EF4-FFF2-40B4-BE49-F238E27FC236}">
                <a16:creationId xmlns:a16="http://schemas.microsoft.com/office/drawing/2014/main" id="{043F798C-A415-8261-F735-759135BF8BB7}"/>
              </a:ext>
            </a:extLst>
          </p:cNvPr>
          <p:cNvGrpSpPr/>
          <p:nvPr/>
        </p:nvGrpSpPr>
        <p:grpSpPr>
          <a:xfrm>
            <a:off x="10164936" y="7523096"/>
            <a:ext cx="332399" cy="332399"/>
            <a:chOff x="8385970" y="6045466"/>
            <a:chExt cx="312857" cy="312857"/>
          </a:xfrm>
          <a:solidFill>
            <a:schemeClr val="bg1"/>
          </a:solidFill>
        </p:grpSpPr>
        <p:sp>
          <p:nvSpPr>
            <p:cNvPr id="41" name="Полилиния: фигура 168">
              <a:extLst>
                <a:ext uri="{FF2B5EF4-FFF2-40B4-BE49-F238E27FC236}">
                  <a16:creationId xmlns:a16="http://schemas.microsoft.com/office/drawing/2014/main" id="{103B4968-6D83-1D8C-0FF6-B63513813CC1}"/>
                </a:ext>
              </a:extLst>
            </p:cNvPr>
            <p:cNvSpPr/>
            <p:nvPr/>
          </p:nvSpPr>
          <p:spPr>
            <a:xfrm>
              <a:off x="8385970" y="6045466"/>
              <a:ext cx="312857" cy="312857"/>
            </a:xfrm>
            <a:custGeom>
              <a:avLst/>
              <a:gdLst>
                <a:gd name="connsiteX0" fmla="*/ 156950 w 312857"/>
                <a:gd name="connsiteY0" fmla="*/ 1071 h 312857"/>
                <a:gd name="connsiteX1" fmla="*/ 1071 w 312857"/>
                <a:gd name="connsiteY1" fmla="*/ 156950 h 312857"/>
                <a:gd name="connsiteX2" fmla="*/ 156950 w 312857"/>
                <a:gd name="connsiteY2" fmla="*/ 312829 h 312857"/>
                <a:gd name="connsiteX3" fmla="*/ 312829 w 312857"/>
                <a:gd name="connsiteY3" fmla="*/ 156950 h 312857"/>
                <a:gd name="connsiteX4" fmla="*/ 156950 w 312857"/>
                <a:gd name="connsiteY4" fmla="*/ 1071 h 312857"/>
                <a:gd name="connsiteX5" fmla="*/ 156950 w 312857"/>
                <a:gd name="connsiteY5" fmla="*/ 288847 h 312857"/>
                <a:gd name="connsiteX6" fmla="*/ 25053 w 312857"/>
                <a:gd name="connsiteY6" fmla="*/ 156950 h 312857"/>
                <a:gd name="connsiteX7" fmla="*/ 156950 w 312857"/>
                <a:gd name="connsiteY7" fmla="*/ 25053 h 312857"/>
                <a:gd name="connsiteX8" fmla="*/ 288847 w 312857"/>
                <a:gd name="connsiteY8" fmla="*/ 156950 h 312857"/>
                <a:gd name="connsiteX9" fmla="*/ 156950 w 312857"/>
                <a:gd name="connsiteY9" fmla="*/ 288847 h 31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857" h="312857">
                  <a:moveTo>
                    <a:pt x="156950" y="1071"/>
                  </a:moveTo>
                  <a:cubicBezTo>
                    <a:pt x="70617" y="1071"/>
                    <a:pt x="1071" y="70617"/>
                    <a:pt x="1071" y="156950"/>
                  </a:cubicBezTo>
                  <a:cubicBezTo>
                    <a:pt x="1071" y="243283"/>
                    <a:pt x="70617" y="312829"/>
                    <a:pt x="156950" y="312829"/>
                  </a:cubicBezTo>
                  <a:cubicBezTo>
                    <a:pt x="243283" y="312829"/>
                    <a:pt x="312829" y="243283"/>
                    <a:pt x="312829" y="156950"/>
                  </a:cubicBezTo>
                  <a:cubicBezTo>
                    <a:pt x="312829" y="70617"/>
                    <a:pt x="243283" y="1071"/>
                    <a:pt x="156950" y="1071"/>
                  </a:cubicBezTo>
                  <a:close/>
                  <a:moveTo>
                    <a:pt x="156950" y="288847"/>
                  </a:moveTo>
                  <a:cubicBezTo>
                    <a:pt x="83807" y="288847"/>
                    <a:pt x="25053" y="230093"/>
                    <a:pt x="25053" y="156950"/>
                  </a:cubicBezTo>
                  <a:cubicBezTo>
                    <a:pt x="25053" y="83807"/>
                    <a:pt x="83807" y="25053"/>
                    <a:pt x="156950" y="25053"/>
                  </a:cubicBezTo>
                  <a:cubicBezTo>
                    <a:pt x="230093" y="25053"/>
                    <a:pt x="288847" y="83807"/>
                    <a:pt x="288847" y="156950"/>
                  </a:cubicBezTo>
                  <a:cubicBezTo>
                    <a:pt x="288847" y="230093"/>
                    <a:pt x="230093" y="288847"/>
                    <a:pt x="156950" y="288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42" name="Полилиния: фигура 169">
              <a:extLst>
                <a:ext uri="{FF2B5EF4-FFF2-40B4-BE49-F238E27FC236}">
                  <a16:creationId xmlns:a16="http://schemas.microsoft.com/office/drawing/2014/main" id="{661DF1BC-4B90-8688-2C30-D14ACF380F17}"/>
                </a:ext>
              </a:extLst>
            </p:cNvPr>
            <p:cNvSpPr/>
            <p:nvPr/>
          </p:nvSpPr>
          <p:spPr>
            <a:xfrm>
              <a:off x="8529858" y="6105419"/>
              <a:ext cx="25714" cy="145714"/>
            </a:xfrm>
            <a:custGeom>
              <a:avLst/>
              <a:gdLst>
                <a:gd name="connsiteX0" fmla="*/ 13061 w 25714"/>
                <a:gd name="connsiteY0" fmla="*/ 1071 h 145714"/>
                <a:gd name="connsiteX1" fmla="*/ 1071 w 25714"/>
                <a:gd name="connsiteY1" fmla="*/ 13061 h 145714"/>
                <a:gd name="connsiteX2" fmla="*/ 1071 w 25714"/>
                <a:gd name="connsiteY2" fmla="*/ 132967 h 145714"/>
                <a:gd name="connsiteX3" fmla="*/ 13061 w 25714"/>
                <a:gd name="connsiteY3" fmla="*/ 144957 h 145714"/>
                <a:gd name="connsiteX4" fmla="*/ 25051 w 25714"/>
                <a:gd name="connsiteY4" fmla="*/ 132967 h 145714"/>
                <a:gd name="connsiteX5" fmla="*/ 25051 w 25714"/>
                <a:gd name="connsiteY5" fmla="*/ 13063 h 145714"/>
                <a:gd name="connsiteX6" fmla="*/ 13061 w 25714"/>
                <a:gd name="connsiteY6" fmla="*/ 1071 h 14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14" h="145714">
                  <a:moveTo>
                    <a:pt x="13061" y="1071"/>
                  </a:moveTo>
                  <a:cubicBezTo>
                    <a:pt x="5867" y="1071"/>
                    <a:pt x="1071" y="5867"/>
                    <a:pt x="1071" y="13061"/>
                  </a:cubicBezTo>
                  <a:lnTo>
                    <a:pt x="1071" y="132967"/>
                  </a:lnTo>
                  <a:cubicBezTo>
                    <a:pt x="1071" y="140161"/>
                    <a:pt x="5867" y="144957"/>
                    <a:pt x="13061" y="144957"/>
                  </a:cubicBezTo>
                  <a:cubicBezTo>
                    <a:pt x="20256" y="144957"/>
                    <a:pt x="25051" y="140161"/>
                    <a:pt x="25051" y="132967"/>
                  </a:cubicBezTo>
                  <a:lnTo>
                    <a:pt x="25051" y="13063"/>
                  </a:lnTo>
                  <a:cubicBezTo>
                    <a:pt x="25053" y="5869"/>
                    <a:pt x="20256" y="1071"/>
                    <a:pt x="13061" y="1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43" name="Полилиния: фигура 170">
              <a:extLst>
                <a:ext uri="{FF2B5EF4-FFF2-40B4-BE49-F238E27FC236}">
                  <a16:creationId xmlns:a16="http://schemas.microsoft.com/office/drawing/2014/main" id="{226548DA-CDAC-61C7-D80A-FBD80EB455C6}"/>
                </a:ext>
              </a:extLst>
            </p:cNvPr>
            <p:cNvSpPr/>
            <p:nvPr/>
          </p:nvSpPr>
          <p:spPr>
            <a:xfrm>
              <a:off x="8529858" y="6273289"/>
              <a:ext cx="25714" cy="25714"/>
            </a:xfrm>
            <a:custGeom>
              <a:avLst/>
              <a:gdLst>
                <a:gd name="connsiteX0" fmla="*/ 13061 w 25714"/>
                <a:gd name="connsiteY0" fmla="*/ 1071 h 25714"/>
                <a:gd name="connsiteX1" fmla="*/ 1071 w 25714"/>
                <a:gd name="connsiteY1" fmla="*/ 13061 h 25714"/>
                <a:gd name="connsiteX2" fmla="*/ 13061 w 25714"/>
                <a:gd name="connsiteY2" fmla="*/ 25051 h 25714"/>
                <a:gd name="connsiteX3" fmla="*/ 25051 w 25714"/>
                <a:gd name="connsiteY3" fmla="*/ 13061 h 25714"/>
                <a:gd name="connsiteX4" fmla="*/ 13061 w 25714"/>
                <a:gd name="connsiteY4" fmla="*/ 1071 h 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4" h="25714">
                  <a:moveTo>
                    <a:pt x="13061" y="1071"/>
                  </a:moveTo>
                  <a:cubicBezTo>
                    <a:pt x="7066" y="1071"/>
                    <a:pt x="1071" y="7067"/>
                    <a:pt x="1071" y="13061"/>
                  </a:cubicBezTo>
                  <a:cubicBezTo>
                    <a:pt x="1071" y="19056"/>
                    <a:pt x="7067" y="25051"/>
                    <a:pt x="13061" y="25051"/>
                  </a:cubicBezTo>
                  <a:cubicBezTo>
                    <a:pt x="19056" y="25051"/>
                    <a:pt x="25051" y="19056"/>
                    <a:pt x="25051" y="13061"/>
                  </a:cubicBezTo>
                  <a:cubicBezTo>
                    <a:pt x="25051" y="7067"/>
                    <a:pt x="19057" y="1071"/>
                    <a:pt x="13061" y="1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</p:grpSp>
      <p:sp>
        <p:nvSpPr>
          <p:cNvPr id="37" name="Title 3">
            <a:extLst>
              <a:ext uri="{FF2B5EF4-FFF2-40B4-BE49-F238E27FC236}">
                <a16:creationId xmlns:a16="http://schemas.microsoft.com/office/drawing/2014/main" id="{DB3BA589-8908-4326-D9BD-D31BA755954E}"/>
              </a:ext>
            </a:extLst>
          </p:cNvPr>
          <p:cNvSpPr txBox="1">
            <a:spLocks/>
          </p:cNvSpPr>
          <p:nvPr/>
        </p:nvSpPr>
        <p:spPr>
          <a:xfrm>
            <a:off x="1172255" y="8293613"/>
            <a:ext cx="20784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Рассмотреть современные системы управления теплицами </a:t>
            </a:r>
          </a:p>
        </p:txBody>
      </p:sp>
      <p:sp>
        <p:nvSpPr>
          <p:cNvPr id="38" name="Rounded Rectangle 106">
            <a:extLst>
              <a:ext uri="{FF2B5EF4-FFF2-40B4-BE49-F238E27FC236}">
                <a16:creationId xmlns:a16="http://schemas.microsoft.com/office/drawing/2014/main" id="{ECACF06C-9543-15FE-4CF9-2A94FFB60E28}"/>
              </a:ext>
            </a:extLst>
          </p:cNvPr>
          <p:cNvSpPr/>
          <p:nvPr/>
        </p:nvSpPr>
        <p:spPr>
          <a:xfrm>
            <a:off x="4030016" y="7442006"/>
            <a:ext cx="1574527" cy="610670"/>
          </a:xfrm>
          <a:prstGeom prst="roundRect">
            <a:avLst/>
          </a:prstGeom>
          <a:gradFill>
            <a:gsLst>
              <a:gs pos="0">
                <a:srgbClr val="00CB4C"/>
              </a:gs>
              <a:gs pos="100000">
                <a:srgbClr val="006224"/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  <a:latin typeface="+mj-lt"/>
                <a:ea typeface="VTB Group Cond Book" panose="020B0506050504020204" pitchFamily="34" charset="-52"/>
              </a:rPr>
              <a:t>2</a:t>
            </a:r>
          </a:p>
        </p:txBody>
      </p:sp>
      <p:sp>
        <p:nvSpPr>
          <p:cNvPr id="39" name="Rounded Rectangle 113">
            <a:extLst>
              <a:ext uri="{FF2B5EF4-FFF2-40B4-BE49-F238E27FC236}">
                <a16:creationId xmlns:a16="http://schemas.microsoft.com/office/drawing/2014/main" id="{981A96AA-D3E3-A687-4DFB-4F850BFF071D}"/>
              </a:ext>
            </a:extLst>
          </p:cNvPr>
          <p:cNvSpPr/>
          <p:nvPr/>
        </p:nvSpPr>
        <p:spPr>
          <a:xfrm>
            <a:off x="9206027" y="7454570"/>
            <a:ext cx="1574527" cy="585542"/>
          </a:xfrm>
          <a:prstGeom prst="roundRect">
            <a:avLst/>
          </a:prstGeom>
          <a:gradFill>
            <a:gsLst>
              <a:gs pos="0">
                <a:srgbClr val="00CB4C"/>
              </a:gs>
              <a:gs pos="100000">
                <a:srgbClr val="005324"/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  <a:latin typeface="+mj-lt"/>
                <a:ea typeface="VTB Group Cond Book" panose="020B0506050504020204" pitchFamily="34" charset="-52"/>
              </a:rPr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427149-A3DE-C6FC-21E3-9C2BCC79CA7D}"/>
              </a:ext>
            </a:extLst>
          </p:cNvPr>
          <p:cNvSpPr txBox="1"/>
          <p:nvPr/>
        </p:nvSpPr>
        <p:spPr>
          <a:xfrm>
            <a:off x="6060013" y="8214878"/>
            <a:ext cx="26717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cs typeface="+mj-cs"/>
              </a:rPr>
              <a:t>Смоделировать работу системы управления </a:t>
            </a:r>
          </a:p>
        </p:txBody>
      </p:sp>
      <p:sp>
        <p:nvSpPr>
          <p:cNvPr id="44" name="!!11">
            <a:extLst>
              <a:ext uri="{FF2B5EF4-FFF2-40B4-BE49-F238E27FC236}">
                <a16:creationId xmlns:a16="http://schemas.microsoft.com/office/drawing/2014/main" id="{31CEDA6E-BAE8-3579-F3EE-0213D2C5964A}"/>
              </a:ext>
            </a:extLst>
          </p:cNvPr>
          <p:cNvSpPr/>
          <p:nvPr/>
        </p:nvSpPr>
        <p:spPr>
          <a:xfrm>
            <a:off x="1411446" y="7454570"/>
            <a:ext cx="1574527" cy="610670"/>
          </a:xfrm>
          <a:prstGeom prst="roundRect">
            <a:avLst/>
          </a:prstGeom>
          <a:gradFill>
            <a:gsLst>
              <a:gs pos="0">
                <a:srgbClr val="00CB4C"/>
              </a:gs>
              <a:gs pos="100000">
                <a:srgbClr val="006224"/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  <a:latin typeface="+mj-lt"/>
                <a:ea typeface="VTB Group Cond Book" panose="020B0506050504020204" pitchFamily="34" charset="-52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568D8-4995-B95F-685F-CF2A0B411A7D}"/>
              </a:ext>
            </a:extLst>
          </p:cNvPr>
          <p:cNvSpPr txBox="1"/>
          <p:nvPr/>
        </p:nvSpPr>
        <p:spPr>
          <a:xfrm>
            <a:off x="5983988" y="2411955"/>
            <a:ext cx="60885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Направление : «Научно-технические</a:t>
            </a:r>
          </a:p>
          <a:p>
            <a:r>
              <a:rPr lang="ru-RU" sz="3600" b="1" dirty="0" err="1">
                <a:solidFill>
                  <a:schemeClr val="bg1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нововедения</a:t>
            </a:r>
            <a:r>
              <a:rPr lang="ru-RU" sz="3600" b="1" dirty="0">
                <a:solidFill>
                  <a:schemeClr val="bg1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 в агропромышленном комплексе»</a:t>
            </a:r>
          </a:p>
        </p:txBody>
      </p:sp>
    </p:spTree>
    <p:extLst>
      <p:ext uri="{BB962C8B-B14F-4D97-AF65-F5344CB8AC3E}">
        <p14:creationId xmlns:p14="http://schemas.microsoft.com/office/powerpoint/2010/main" val="699028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F6AC0C7-C20B-0F2A-2264-B3BDDC1391CB}"/>
              </a:ext>
            </a:extLst>
          </p:cNvPr>
          <p:cNvGrpSpPr/>
          <p:nvPr/>
        </p:nvGrpSpPr>
        <p:grpSpPr>
          <a:xfrm>
            <a:off x="-7206414" y="235857"/>
            <a:ext cx="40941401" cy="6464300"/>
            <a:chOff x="4295775" y="235857"/>
            <a:chExt cx="40941401" cy="6464300"/>
          </a:xfrm>
        </p:grpSpPr>
        <p:pic>
          <p:nvPicPr>
            <p:cNvPr id="4" name="Рисунок 3" descr="Изображение выглядит как одежда, человек, Человеческое лицо, улыб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22CD2C-65CB-E997-A015-6887053F0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8" t="1138" r="4738" b="5741"/>
            <a:stretch>
              <a:fillRect/>
            </a:stretch>
          </p:blipFill>
          <p:spPr>
            <a:xfrm>
              <a:off x="38850888" y="313871"/>
              <a:ext cx="6386288" cy="6386286"/>
            </a:xfrm>
            <a:custGeom>
              <a:avLst/>
              <a:gdLst>
                <a:gd name="connsiteX0" fmla="*/ 1064400 w 6386288"/>
                <a:gd name="connsiteY0" fmla="*/ 0 h 6386286"/>
                <a:gd name="connsiteX1" fmla="*/ 5321884 w 6386288"/>
                <a:gd name="connsiteY1" fmla="*/ 0 h 6386286"/>
                <a:gd name="connsiteX2" fmla="*/ 6386288 w 6386288"/>
                <a:gd name="connsiteY2" fmla="*/ 1064402 h 6386286"/>
                <a:gd name="connsiteX3" fmla="*/ 6386288 w 6386288"/>
                <a:gd name="connsiteY3" fmla="*/ 5321884 h 6386286"/>
                <a:gd name="connsiteX4" fmla="*/ 5321884 w 6386288"/>
                <a:gd name="connsiteY4" fmla="*/ 6386286 h 6386286"/>
                <a:gd name="connsiteX5" fmla="*/ 1064400 w 6386288"/>
                <a:gd name="connsiteY5" fmla="*/ 6386286 h 6386286"/>
                <a:gd name="connsiteX6" fmla="*/ 0 w 6386288"/>
                <a:gd name="connsiteY6" fmla="*/ 5321884 h 6386286"/>
                <a:gd name="connsiteX7" fmla="*/ 0 w 6386288"/>
                <a:gd name="connsiteY7" fmla="*/ 1064402 h 6386286"/>
                <a:gd name="connsiteX8" fmla="*/ 1064400 w 6386288"/>
                <a:gd name="connsiteY8" fmla="*/ 0 h 638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6288" h="6386286">
                  <a:moveTo>
                    <a:pt x="1064400" y="0"/>
                  </a:moveTo>
                  <a:lnTo>
                    <a:pt x="5321884" y="0"/>
                  </a:lnTo>
                  <a:cubicBezTo>
                    <a:pt x="5909736" y="0"/>
                    <a:pt x="6386288" y="476549"/>
                    <a:pt x="6386288" y="1064402"/>
                  </a:cubicBezTo>
                  <a:lnTo>
                    <a:pt x="6386288" y="5321884"/>
                  </a:lnTo>
                  <a:cubicBezTo>
                    <a:pt x="6386288" y="5909737"/>
                    <a:pt x="5909736" y="6386286"/>
                    <a:pt x="5321884" y="6386286"/>
                  </a:cubicBezTo>
                  <a:lnTo>
                    <a:pt x="1064400" y="6386286"/>
                  </a:lnTo>
                  <a:cubicBezTo>
                    <a:pt x="476548" y="6386286"/>
                    <a:pt x="0" y="5909737"/>
                    <a:pt x="0" y="5321884"/>
                  </a:cubicBezTo>
                  <a:lnTo>
                    <a:pt x="0" y="1064402"/>
                  </a:lnTo>
                  <a:cubicBezTo>
                    <a:pt x="0" y="476549"/>
                    <a:pt x="476548" y="0"/>
                    <a:pt x="1064400" y="0"/>
                  </a:cubicBezTo>
                  <a:close/>
                </a:path>
              </a:pathLst>
            </a:cu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5B2A76D5-7F26-C2C1-8B7E-E99410092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6" t="20275" r="719" b="14576"/>
            <a:stretch/>
          </p:blipFill>
          <p:spPr>
            <a:xfrm>
              <a:off x="27336524" y="313871"/>
              <a:ext cx="6386284" cy="6386286"/>
            </a:xfrm>
            <a:custGeom>
              <a:avLst/>
              <a:gdLst>
                <a:gd name="connsiteX0" fmla="*/ 1064400 w 6386284"/>
                <a:gd name="connsiteY0" fmla="*/ 0 h 6386286"/>
                <a:gd name="connsiteX1" fmla="*/ 5321884 w 6386284"/>
                <a:gd name="connsiteY1" fmla="*/ 0 h 6386286"/>
                <a:gd name="connsiteX2" fmla="*/ 6386284 w 6386284"/>
                <a:gd name="connsiteY2" fmla="*/ 1064402 h 6386286"/>
                <a:gd name="connsiteX3" fmla="*/ 6386284 w 6386284"/>
                <a:gd name="connsiteY3" fmla="*/ 5321884 h 6386286"/>
                <a:gd name="connsiteX4" fmla="*/ 5321884 w 6386284"/>
                <a:gd name="connsiteY4" fmla="*/ 6386286 h 6386286"/>
                <a:gd name="connsiteX5" fmla="*/ 1064400 w 6386284"/>
                <a:gd name="connsiteY5" fmla="*/ 6386286 h 6386286"/>
                <a:gd name="connsiteX6" fmla="*/ 0 w 6386284"/>
                <a:gd name="connsiteY6" fmla="*/ 5321884 h 6386286"/>
                <a:gd name="connsiteX7" fmla="*/ 0 w 6386284"/>
                <a:gd name="connsiteY7" fmla="*/ 1064402 h 6386286"/>
                <a:gd name="connsiteX8" fmla="*/ 1064400 w 6386284"/>
                <a:gd name="connsiteY8" fmla="*/ 0 h 638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6284" h="6386286">
                  <a:moveTo>
                    <a:pt x="1064400" y="0"/>
                  </a:moveTo>
                  <a:lnTo>
                    <a:pt x="5321884" y="0"/>
                  </a:lnTo>
                  <a:cubicBezTo>
                    <a:pt x="5909736" y="0"/>
                    <a:pt x="6386284" y="476549"/>
                    <a:pt x="6386284" y="1064402"/>
                  </a:cubicBezTo>
                  <a:lnTo>
                    <a:pt x="6386284" y="5321884"/>
                  </a:lnTo>
                  <a:cubicBezTo>
                    <a:pt x="6386284" y="5909737"/>
                    <a:pt x="5909736" y="6386286"/>
                    <a:pt x="5321884" y="6386286"/>
                  </a:cubicBezTo>
                  <a:lnTo>
                    <a:pt x="1064400" y="6386286"/>
                  </a:lnTo>
                  <a:cubicBezTo>
                    <a:pt x="476548" y="6386286"/>
                    <a:pt x="0" y="5909737"/>
                    <a:pt x="0" y="5321884"/>
                  </a:cubicBezTo>
                  <a:lnTo>
                    <a:pt x="0" y="1064402"/>
                  </a:lnTo>
                  <a:cubicBezTo>
                    <a:pt x="0" y="476549"/>
                    <a:pt x="476548" y="0"/>
                    <a:pt x="1064400" y="0"/>
                  </a:cubicBezTo>
                  <a:close/>
                </a:path>
              </a:pathLst>
            </a:cu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E4B7BEC-7AD7-F9B8-9418-3B2235AFE5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" t="359" r="651" b="25270"/>
            <a:stretch/>
          </p:blipFill>
          <p:spPr bwMode="auto">
            <a:xfrm>
              <a:off x="15822160" y="313871"/>
              <a:ext cx="6386285" cy="6386286"/>
            </a:xfrm>
            <a:custGeom>
              <a:avLst/>
              <a:gdLst>
                <a:gd name="connsiteX0" fmla="*/ 1064401 w 6386285"/>
                <a:gd name="connsiteY0" fmla="*/ 0 h 6386286"/>
                <a:gd name="connsiteX1" fmla="*/ 5321885 w 6386285"/>
                <a:gd name="connsiteY1" fmla="*/ 0 h 6386286"/>
                <a:gd name="connsiteX2" fmla="*/ 6386285 w 6386285"/>
                <a:gd name="connsiteY2" fmla="*/ 1064402 h 6386286"/>
                <a:gd name="connsiteX3" fmla="*/ 6386285 w 6386285"/>
                <a:gd name="connsiteY3" fmla="*/ 5321884 h 6386286"/>
                <a:gd name="connsiteX4" fmla="*/ 5321885 w 6386285"/>
                <a:gd name="connsiteY4" fmla="*/ 6386286 h 6386286"/>
                <a:gd name="connsiteX5" fmla="*/ 1064401 w 6386285"/>
                <a:gd name="connsiteY5" fmla="*/ 6386286 h 6386286"/>
                <a:gd name="connsiteX6" fmla="*/ 0 w 6386285"/>
                <a:gd name="connsiteY6" fmla="*/ 5321884 h 6386286"/>
                <a:gd name="connsiteX7" fmla="*/ 0 w 6386285"/>
                <a:gd name="connsiteY7" fmla="*/ 1064402 h 6386286"/>
                <a:gd name="connsiteX8" fmla="*/ 1064401 w 6386285"/>
                <a:gd name="connsiteY8" fmla="*/ 0 h 638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6285" h="6386286">
                  <a:moveTo>
                    <a:pt x="1064401" y="0"/>
                  </a:moveTo>
                  <a:lnTo>
                    <a:pt x="5321885" y="0"/>
                  </a:lnTo>
                  <a:cubicBezTo>
                    <a:pt x="5909737" y="0"/>
                    <a:pt x="6386285" y="476549"/>
                    <a:pt x="6386285" y="1064402"/>
                  </a:cubicBezTo>
                  <a:lnTo>
                    <a:pt x="6386285" y="5321884"/>
                  </a:lnTo>
                  <a:cubicBezTo>
                    <a:pt x="6386285" y="5909737"/>
                    <a:pt x="5909737" y="6386286"/>
                    <a:pt x="5321885" y="6386286"/>
                  </a:cubicBezTo>
                  <a:lnTo>
                    <a:pt x="1064401" y="6386286"/>
                  </a:lnTo>
                  <a:cubicBezTo>
                    <a:pt x="476549" y="6386286"/>
                    <a:pt x="0" y="5909737"/>
                    <a:pt x="0" y="5321884"/>
                  </a:cubicBezTo>
                  <a:lnTo>
                    <a:pt x="0" y="1064402"/>
                  </a:lnTo>
                  <a:cubicBezTo>
                    <a:pt x="0" y="476549"/>
                    <a:pt x="476549" y="0"/>
                    <a:pt x="1064401" y="0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6A68B1F-B5A8-9A5E-E669-B87C659507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71" t="13729" r="11569" b="19671"/>
            <a:stretch/>
          </p:blipFill>
          <p:spPr bwMode="auto">
            <a:xfrm>
              <a:off x="4295775" y="235857"/>
              <a:ext cx="6386286" cy="6386286"/>
            </a:xfrm>
            <a:custGeom>
              <a:avLst/>
              <a:gdLst>
                <a:gd name="connsiteX0" fmla="*/ 1064402 w 6386286"/>
                <a:gd name="connsiteY0" fmla="*/ 0 h 6386286"/>
                <a:gd name="connsiteX1" fmla="*/ 5321884 w 6386286"/>
                <a:gd name="connsiteY1" fmla="*/ 0 h 6386286"/>
                <a:gd name="connsiteX2" fmla="*/ 6386286 w 6386286"/>
                <a:gd name="connsiteY2" fmla="*/ 1064402 h 6386286"/>
                <a:gd name="connsiteX3" fmla="*/ 6386286 w 6386286"/>
                <a:gd name="connsiteY3" fmla="*/ 5321884 h 6386286"/>
                <a:gd name="connsiteX4" fmla="*/ 5321884 w 6386286"/>
                <a:gd name="connsiteY4" fmla="*/ 6386286 h 6386286"/>
                <a:gd name="connsiteX5" fmla="*/ 1064402 w 6386286"/>
                <a:gd name="connsiteY5" fmla="*/ 6386286 h 6386286"/>
                <a:gd name="connsiteX6" fmla="*/ 0 w 6386286"/>
                <a:gd name="connsiteY6" fmla="*/ 5321884 h 6386286"/>
                <a:gd name="connsiteX7" fmla="*/ 0 w 6386286"/>
                <a:gd name="connsiteY7" fmla="*/ 1064402 h 6386286"/>
                <a:gd name="connsiteX8" fmla="*/ 1064402 w 6386286"/>
                <a:gd name="connsiteY8" fmla="*/ 0 h 638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6286" h="6386286">
                  <a:moveTo>
                    <a:pt x="1064402" y="0"/>
                  </a:moveTo>
                  <a:lnTo>
                    <a:pt x="5321884" y="0"/>
                  </a:lnTo>
                  <a:cubicBezTo>
                    <a:pt x="5909737" y="0"/>
                    <a:pt x="6386286" y="476549"/>
                    <a:pt x="6386286" y="1064402"/>
                  </a:cubicBezTo>
                  <a:lnTo>
                    <a:pt x="6386286" y="5321884"/>
                  </a:lnTo>
                  <a:cubicBezTo>
                    <a:pt x="6386286" y="5909737"/>
                    <a:pt x="5909737" y="6386286"/>
                    <a:pt x="5321884" y="6386286"/>
                  </a:cubicBezTo>
                  <a:lnTo>
                    <a:pt x="1064402" y="6386286"/>
                  </a:lnTo>
                  <a:cubicBezTo>
                    <a:pt x="476549" y="6386286"/>
                    <a:pt x="0" y="5909737"/>
                    <a:pt x="0" y="5321884"/>
                  </a:cubicBezTo>
                  <a:lnTo>
                    <a:pt x="0" y="1064402"/>
                  </a:lnTo>
                  <a:cubicBezTo>
                    <a:pt x="0" y="476549"/>
                    <a:pt x="476549" y="0"/>
                    <a:pt x="1064402" y="0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BED3D12-8486-7F2B-837D-D81D318DAD5E}"/>
              </a:ext>
            </a:extLst>
          </p:cNvPr>
          <p:cNvGrpSpPr/>
          <p:nvPr/>
        </p:nvGrpSpPr>
        <p:grpSpPr>
          <a:xfrm>
            <a:off x="0" y="-961572"/>
            <a:ext cx="2883353" cy="8781143"/>
            <a:chOff x="0" y="-961572"/>
            <a:chExt cx="2883353" cy="8781143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2F13F4B0-2671-248A-E408-958EC4F78DB3}"/>
                </a:ext>
              </a:extLst>
            </p:cNvPr>
            <p:cNvSpPr>
              <a:spLocks/>
            </p:cNvSpPr>
            <p:nvPr/>
          </p:nvSpPr>
          <p:spPr>
            <a:xfrm>
              <a:off x="0" y="-961572"/>
              <a:ext cx="2883353" cy="8781143"/>
            </a:xfrm>
            <a:prstGeom prst="roundRect">
              <a:avLst/>
            </a:prstGeom>
            <a:solidFill>
              <a:srgbClr val="0053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  <a:p>
              <a:pPr algn="ctr"/>
              <a:endParaRPr lang="ru-RU" dirty="0"/>
            </a:p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9B4E4E-1B72-9099-F67D-E4C4740FD6F3}"/>
                </a:ext>
              </a:extLst>
            </p:cNvPr>
            <p:cNvSpPr txBox="1"/>
            <p:nvPr/>
          </p:nvSpPr>
          <p:spPr>
            <a:xfrm>
              <a:off x="0" y="512763"/>
              <a:ext cx="288335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b="1" dirty="0">
                  <a:solidFill>
                    <a:schemeClr val="bg1"/>
                  </a:solidFill>
                  <a:latin typeface="+mj-lt"/>
                </a:rPr>
                <a:t>Работа </a:t>
              </a:r>
            </a:p>
            <a:p>
              <a:pPr algn="ctr"/>
              <a:r>
                <a:rPr lang="ru-RU" sz="4800" b="1" dirty="0">
                  <a:solidFill>
                    <a:schemeClr val="bg1"/>
                  </a:solidFill>
                  <a:latin typeface="+mj-lt"/>
                </a:rPr>
                <a:t>над </a:t>
              </a:r>
            </a:p>
            <a:p>
              <a:pPr algn="ctr"/>
              <a:r>
                <a:rPr lang="ru-RU" sz="4800" b="1" dirty="0">
                  <a:solidFill>
                    <a:schemeClr val="bg1"/>
                  </a:solidFill>
                  <a:latin typeface="+mj-lt"/>
                </a:rPr>
                <a:t>проектом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4C316F-866F-217C-F2CE-C600A46A1111}"/>
                </a:ext>
              </a:extLst>
            </p:cNvPr>
            <p:cNvSpPr txBox="1"/>
            <p:nvPr/>
          </p:nvSpPr>
          <p:spPr>
            <a:xfrm>
              <a:off x="137942" y="4553019"/>
              <a:ext cx="2607469" cy="16546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600" dirty="0">
                  <a:solidFill>
                    <a:schemeClr val="bg1"/>
                  </a:solidFill>
                  <a:latin typeface="+mj-lt"/>
                  <a:ea typeface="Roboto Condensed" panose="02000000000000000000" pitchFamily="2" charset="0"/>
                  <a:cs typeface="Roboto Condensed" panose="02000000000000000000" pitchFamily="2" charset="0"/>
                </a:rPr>
                <a:t>Крючков Д.Д.</a:t>
              </a:r>
            </a:p>
            <a:p>
              <a:pPr>
                <a:lnSpc>
                  <a:spcPct val="150000"/>
                </a:lnSpc>
              </a:pPr>
              <a:r>
                <a:rPr lang="ru-RU" sz="3600" dirty="0">
                  <a:solidFill>
                    <a:schemeClr val="bg1"/>
                  </a:solidFill>
                  <a:latin typeface="+mj-lt"/>
                  <a:ea typeface="Roboto Condensed" panose="02000000000000000000" pitchFamily="2" charset="0"/>
                  <a:cs typeface="Roboto Condensed" panose="02000000000000000000" pitchFamily="2" charset="0"/>
                </a:rPr>
                <a:t>Радченко Н.О.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6069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F6AC0C7-C20B-0F2A-2264-B3BDDC1391CB}"/>
              </a:ext>
            </a:extLst>
          </p:cNvPr>
          <p:cNvGrpSpPr/>
          <p:nvPr/>
        </p:nvGrpSpPr>
        <p:grpSpPr>
          <a:xfrm>
            <a:off x="-18708603" y="235857"/>
            <a:ext cx="40941401" cy="6464300"/>
            <a:chOff x="4295775" y="235857"/>
            <a:chExt cx="40941401" cy="6464300"/>
          </a:xfrm>
        </p:grpSpPr>
        <p:pic>
          <p:nvPicPr>
            <p:cNvPr id="4" name="Рисунок 3" descr="Изображение выглядит как одежда, человек, Человеческое лицо, улыб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22CD2C-65CB-E997-A015-6887053F0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8" t="1138" r="4738" b="5741"/>
            <a:stretch>
              <a:fillRect/>
            </a:stretch>
          </p:blipFill>
          <p:spPr>
            <a:xfrm>
              <a:off x="38850888" y="313871"/>
              <a:ext cx="6386288" cy="6386286"/>
            </a:xfrm>
            <a:custGeom>
              <a:avLst/>
              <a:gdLst>
                <a:gd name="connsiteX0" fmla="*/ 1064400 w 6386288"/>
                <a:gd name="connsiteY0" fmla="*/ 0 h 6386286"/>
                <a:gd name="connsiteX1" fmla="*/ 5321884 w 6386288"/>
                <a:gd name="connsiteY1" fmla="*/ 0 h 6386286"/>
                <a:gd name="connsiteX2" fmla="*/ 6386288 w 6386288"/>
                <a:gd name="connsiteY2" fmla="*/ 1064402 h 6386286"/>
                <a:gd name="connsiteX3" fmla="*/ 6386288 w 6386288"/>
                <a:gd name="connsiteY3" fmla="*/ 5321884 h 6386286"/>
                <a:gd name="connsiteX4" fmla="*/ 5321884 w 6386288"/>
                <a:gd name="connsiteY4" fmla="*/ 6386286 h 6386286"/>
                <a:gd name="connsiteX5" fmla="*/ 1064400 w 6386288"/>
                <a:gd name="connsiteY5" fmla="*/ 6386286 h 6386286"/>
                <a:gd name="connsiteX6" fmla="*/ 0 w 6386288"/>
                <a:gd name="connsiteY6" fmla="*/ 5321884 h 6386286"/>
                <a:gd name="connsiteX7" fmla="*/ 0 w 6386288"/>
                <a:gd name="connsiteY7" fmla="*/ 1064402 h 6386286"/>
                <a:gd name="connsiteX8" fmla="*/ 1064400 w 6386288"/>
                <a:gd name="connsiteY8" fmla="*/ 0 h 638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6288" h="6386286">
                  <a:moveTo>
                    <a:pt x="1064400" y="0"/>
                  </a:moveTo>
                  <a:lnTo>
                    <a:pt x="5321884" y="0"/>
                  </a:lnTo>
                  <a:cubicBezTo>
                    <a:pt x="5909736" y="0"/>
                    <a:pt x="6386288" y="476549"/>
                    <a:pt x="6386288" y="1064402"/>
                  </a:cubicBezTo>
                  <a:lnTo>
                    <a:pt x="6386288" y="5321884"/>
                  </a:lnTo>
                  <a:cubicBezTo>
                    <a:pt x="6386288" y="5909737"/>
                    <a:pt x="5909736" y="6386286"/>
                    <a:pt x="5321884" y="6386286"/>
                  </a:cubicBezTo>
                  <a:lnTo>
                    <a:pt x="1064400" y="6386286"/>
                  </a:lnTo>
                  <a:cubicBezTo>
                    <a:pt x="476548" y="6386286"/>
                    <a:pt x="0" y="5909737"/>
                    <a:pt x="0" y="5321884"/>
                  </a:cubicBezTo>
                  <a:lnTo>
                    <a:pt x="0" y="1064402"/>
                  </a:lnTo>
                  <a:cubicBezTo>
                    <a:pt x="0" y="476549"/>
                    <a:pt x="476548" y="0"/>
                    <a:pt x="1064400" y="0"/>
                  </a:cubicBezTo>
                  <a:close/>
                </a:path>
              </a:pathLst>
            </a:cu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5B2A76D5-7F26-C2C1-8B7E-E99410092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6" t="20275" r="719" b="14576"/>
            <a:stretch/>
          </p:blipFill>
          <p:spPr>
            <a:xfrm>
              <a:off x="27336524" y="313871"/>
              <a:ext cx="6386284" cy="6386286"/>
            </a:xfrm>
            <a:custGeom>
              <a:avLst/>
              <a:gdLst>
                <a:gd name="connsiteX0" fmla="*/ 1064400 w 6386284"/>
                <a:gd name="connsiteY0" fmla="*/ 0 h 6386286"/>
                <a:gd name="connsiteX1" fmla="*/ 5321884 w 6386284"/>
                <a:gd name="connsiteY1" fmla="*/ 0 h 6386286"/>
                <a:gd name="connsiteX2" fmla="*/ 6386284 w 6386284"/>
                <a:gd name="connsiteY2" fmla="*/ 1064402 h 6386286"/>
                <a:gd name="connsiteX3" fmla="*/ 6386284 w 6386284"/>
                <a:gd name="connsiteY3" fmla="*/ 5321884 h 6386286"/>
                <a:gd name="connsiteX4" fmla="*/ 5321884 w 6386284"/>
                <a:gd name="connsiteY4" fmla="*/ 6386286 h 6386286"/>
                <a:gd name="connsiteX5" fmla="*/ 1064400 w 6386284"/>
                <a:gd name="connsiteY5" fmla="*/ 6386286 h 6386286"/>
                <a:gd name="connsiteX6" fmla="*/ 0 w 6386284"/>
                <a:gd name="connsiteY6" fmla="*/ 5321884 h 6386286"/>
                <a:gd name="connsiteX7" fmla="*/ 0 w 6386284"/>
                <a:gd name="connsiteY7" fmla="*/ 1064402 h 6386286"/>
                <a:gd name="connsiteX8" fmla="*/ 1064400 w 6386284"/>
                <a:gd name="connsiteY8" fmla="*/ 0 h 638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6284" h="6386286">
                  <a:moveTo>
                    <a:pt x="1064400" y="0"/>
                  </a:moveTo>
                  <a:lnTo>
                    <a:pt x="5321884" y="0"/>
                  </a:lnTo>
                  <a:cubicBezTo>
                    <a:pt x="5909736" y="0"/>
                    <a:pt x="6386284" y="476549"/>
                    <a:pt x="6386284" y="1064402"/>
                  </a:cubicBezTo>
                  <a:lnTo>
                    <a:pt x="6386284" y="5321884"/>
                  </a:lnTo>
                  <a:cubicBezTo>
                    <a:pt x="6386284" y="5909737"/>
                    <a:pt x="5909736" y="6386286"/>
                    <a:pt x="5321884" y="6386286"/>
                  </a:cubicBezTo>
                  <a:lnTo>
                    <a:pt x="1064400" y="6386286"/>
                  </a:lnTo>
                  <a:cubicBezTo>
                    <a:pt x="476548" y="6386286"/>
                    <a:pt x="0" y="5909737"/>
                    <a:pt x="0" y="5321884"/>
                  </a:cubicBezTo>
                  <a:lnTo>
                    <a:pt x="0" y="1064402"/>
                  </a:lnTo>
                  <a:cubicBezTo>
                    <a:pt x="0" y="476549"/>
                    <a:pt x="476548" y="0"/>
                    <a:pt x="1064400" y="0"/>
                  </a:cubicBezTo>
                  <a:close/>
                </a:path>
              </a:pathLst>
            </a:cu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E4B7BEC-7AD7-F9B8-9418-3B2235AFE5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" t="359" r="651" b="25270"/>
            <a:stretch/>
          </p:blipFill>
          <p:spPr bwMode="auto">
            <a:xfrm>
              <a:off x="15822160" y="313871"/>
              <a:ext cx="6386285" cy="6386286"/>
            </a:xfrm>
            <a:custGeom>
              <a:avLst/>
              <a:gdLst>
                <a:gd name="connsiteX0" fmla="*/ 1064401 w 6386285"/>
                <a:gd name="connsiteY0" fmla="*/ 0 h 6386286"/>
                <a:gd name="connsiteX1" fmla="*/ 5321885 w 6386285"/>
                <a:gd name="connsiteY1" fmla="*/ 0 h 6386286"/>
                <a:gd name="connsiteX2" fmla="*/ 6386285 w 6386285"/>
                <a:gd name="connsiteY2" fmla="*/ 1064402 h 6386286"/>
                <a:gd name="connsiteX3" fmla="*/ 6386285 w 6386285"/>
                <a:gd name="connsiteY3" fmla="*/ 5321884 h 6386286"/>
                <a:gd name="connsiteX4" fmla="*/ 5321885 w 6386285"/>
                <a:gd name="connsiteY4" fmla="*/ 6386286 h 6386286"/>
                <a:gd name="connsiteX5" fmla="*/ 1064401 w 6386285"/>
                <a:gd name="connsiteY5" fmla="*/ 6386286 h 6386286"/>
                <a:gd name="connsiteX6" fmla="*/ 0 w 6386285"/>
                <a:gd name="connsiteY6" fmla="*/ 5321884 h 6386286"/>
                <a:gd name="connsiteX7" fmla="*/ 0 w 6386285"/>
                <a:gd name="connsiteY7" fmla="*/ 1064402 h 6386286"/>
                <a:gd name="connsiteX8" fmla="*/ 1064401 w 6386285"/>
                <a:gd name="connsiteY8" fmla="*/ 0 h 638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6285" h="6386286">
                  <a:moveTo>
                    <a:pt x="1064401" y="0"/>
                  </a:moveTo>
                  <a:lnTo>
                    <a:pt x="5321885" y="0"/>
                  </a:lnTo>
                  <a:cubicBezTo>
                    <a:pt x="5909737" y="0"/>
                    <a:pt x="6386285" y="476549"/>
                    <a:pt x="6386285" y="1064402"/>
                  </a:cubicBezTo>
                  <a:lnTo>
                    <a:pt x="6386285" y="5321884"/>
                  </a:lnTo>
                  <a:cubicBezTo>
                    <a:pt x="6386285" y="5909737"/>
                    <a:pt x="5909737" y="6386286"/>
                    <a:pt x="5321885" y="6386286"/>
                  </a:cubicBezTo>
                  <a:lnTo>
                    <a:pt x="1064401" y="6386286"/>
                  </a:lnTo>
                  <a:cubicBezTo>
                    <a:pt x="476549" y="6386286"/>
                    <a:pt x="0" y="5909737"/>
                    <a:pt x="0" y="5321884"/>
                  </a:cubicBezTo>
                  <a:lnTo>
                    <a:pt x="0" y="1064402"/>
                  </a:lnTo>
                  <a:cubicBezTo>
                    <a:pt x="0" y="476549"/>
                    <a:pt x="476549" y="0"/>
                    <a:pt x="1064401" y="0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6A68B1F-B5A8-9A5E-E669-B87C659507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71" t="13729" r="11569" b="19671"/>
            <a:stretch/>
          </p:blipFill>
          <p:spPr bwMode="auto">
            <a:xfrm>
              <a:off x="4295775" y="235857"/>
              <a:ext cx="6386286" cy="6386286"/>
            </a:xfrm>
            <a:custGeom>
              <a:avLst/>
              <a:gdLst>
                <a:gd name="connsiteX0" fmla="*/ 1064402 w 6386286"/>
                <a:gd name="connsiteY0" fmla="*/ 0 h 6386286"/>
                <a:gd name="connsiteX1" fmla="*/ 5321884 w 6386286"/>
                <a:gd name="connsiteY1" fmla="*/ 0 h 6386286"/>
                <a:gd name="connsiteX2" fmla="*/ 6386286 w 6386286"/>
                <a:gd name="connsiteY2" fmla="*/ 1064402 h 6386286"/>
                <a:gd name="connsiteX3" fmla="*/ 6386286 w 6386286"/>
                <a:gd name="connsiteY3" fmla="*/ 5321884 h 6386286"/>
                <a:gd name="connsiteX4" fmla="*/ 5321884 w 6386286"/>
                <a:gd name="connsiteY4" fmla="*/ 6386286 h 6386286"/>
                <a:gd name="connsiteX5" fmla="*/ 1064402 w 6386286"/>
                <a:gd name="connsiteY5" fmla="*/ 6386286 h 6386286"/>
                <a:gd name="connsiteX6" fmla="*/ 0 w 6386286"/>
                <a:gd name="connsiteY6" fmla="*/ 5321884 h 6386286"/>
                <a:gd name="connsiteX7" fmla="*/ 0 w 6386286"/>
                <a:gd name="connsiteY7" fmla="*/ 1064402 h 6386286"/>
                <a:gd name="connsiteX8" fmla="*/ 1064402 w 6386286"/>
                <a:gd name="connsiteY8" fmla="*/ 0 h 638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6286" h="6386286">
                  <a:moveTo>
                    <a:pt x="1064402" y="0"/>
                  </a:moveTo>
                  <a:lnTo>
                    <a:pt x="5321884" y="0"/>
                  </a:lnTo>
                  <a:cubicBezTo>
                    <a:pt x="5909737" y="0"/>
                    <a:pt x="6386286" y="476549"/>
                    <a:pt x="6386286" y="1064402"/>
                  </a:cubicBezTo>
                  <a:lnTo>
                    <a:pt x="6386286" y="5321884"/>
                  </a:lnTo>
                  <a:cubicBezTo>
                    <a:pt x="6386286" y="5909737"/>
                    <a:pt x="5909737" y="6386286"/>
                    <a:pt x="5321884" y="6386286"/>
                  </a:cubicBezTo>
                  <a:lnTo>
                    <a:pt x="1064402" y="6386286"/>
                  </a:lnTo>
                  <a:cubicBezTo>
                    <a:pt x="476549" y="6386286"/>
                    <a:pt x="0" y="5909737"/>
                    <a:pt x="0" y="5321884"/>
                  </a:cubicBezTo>
                  <a:lnTo>
                    <a:pt x="0" y="1064402"/>
                  </a:lnTo>
                  <a:cubicBezTo>
                    <a:pt x="0" y="476549"/>
                    <a:pt x="476549" y="0"/>
                    <a:pt x="1064402" y="0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EE30C5A-14FA-4B72-4A64-3DA0982BAF22}"/>
              </a:ext>
            </a:extLst>
          </p:cNvPr>
          <p:cNvGrpSpPr/>
          <p:nvPr/>
        </p:nvGrpSpPr>
        <p:grpSpPr>
          <a:xfrm>
            <a:off x="0" y="-961572"/>
            <a:ext cx="2883353" cy="8781143"/>
            <a:chOff x="0" y="-961572"/>
            <a:chExt cx="2883353" cy="8781143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D6FD4A03-A01D-E879-CE76-5EB3429BDB26}"/>
                </a:ext>
              </a:extLst>
            </p:cNvPr>
            <p:cNvSpPr>
              <a:spLocks/>
            </p:cNvSpPr>
            <p:nvPr/>
          </p:nvSpPr>
          <p:spPr>
            <a:xfrm>
              <a:off x="0" y="-961572"/>
              <a:ext cx="2883353" cy="8781143"/>
            </a:xfrm>
            <a:prstGeom prst="roundRect">
              <a:avLst/>
            </a:prstGeom>
            <a:solidFill>
              <a:srgbClr val="0053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  <a:p>
              <a:pPr algn="ctr"/>
              <a:endParaRPr lang="ru-RU" dirty="0"/>
            </a:p>
            <a:p>
              <a:pPr algn="ctr"/>
              <a:endParaRPr lang="ru-RU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AA30B9-E6C2-E68B-AF1E-B393F6440D1F}"/>
                </a:ext>
              </a:extLst>
            </p:cNvPr>
            <p:cNvSpPr txBox="1"/>
            <p:nvPr/>
          </p:nvSpPr>
          <p:spPr>
            <a:xfrm>
              <a:off x="0" y="512763"/>
              <a:ext cx="288335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b="1" dirty="0">
                  <a:solidFill>
                    <a:schemeClr val="bg1"/>
                  </a:solidFill>
                  <a:latin typeface="+mj-lt"/>
                </a:rPr>
                <a:t>Работа </a:t>
              </a:r>
            </a:p>
            <a:p>
              <a:pPr algn="ctr"/>
              <a:r>
                <a:rPr lang="ru-RU" sz="4800" b="1" dirty="0">
                  <a:solidFill>
                    <a:schemeClr val="bg1"/>
                  </a:solidFill>
                  <a:latin typeface="+mj-lt"/>
                </a:rPr>
                <a:t>над </a:t>
              </a:r>
            </a:p>
            <a:p>
              <a:pPr algn="ctr"/>
              <a:r>
                <a:rPr lang="ru-RU" sz="4800" b="1" dirty="0">
                  <a:solidFill>
                    <a:schemeClr val="bg1"/>
                  </a:solidFill>
                  <a:latin typeface="+mj-lt"/>
                </a:rPr>
                <a:t>проектом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6CA480-32CE-7B38-C996-59529700830A}"/>
                </a:ext>
              </a:extLst>
            </p:cNvPr>
            <p:cNvSpPr txBox="1"/>
            <p:nvPr/>
          </p:nvSpPr>
          <p:spPr>
            <a:xfrm>
              <a:off x="137942" y="4553019"/>
              <a:ext cx="2607469" cy="16546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600" dirty="0">
                  <a:solidFill>
                    <a:schemeClr val="bg1"/>
                  </a:solidFill>
                  <a:latin typeface="+mj-lt"/>
                  <a:ea typeface="Roboto Condensed" panose="02000000000000000000" pitchFamily="2" charset="0"/>
                  <a:cs typeface="Roboto Condensed" panose="02000000000000000000" pitchFamily="2" charset="0"/>
                </a:rPr>
                <a:t>Крючков Д.Д.</a:t>
              </a:r>
            </a:p>
            <a:p>
              <a:pPr>
                <a:lnSpc>
                  <a:spcPct val="150000"/>
                </a:lnSpc>
              </a:pPr>
              <a:r>
                <a:rPr lang="ru-RU" sz="3600" dirty="0">
                  <a:solidFill>
                    <a:schemeClr val="bg1"/>
                  </a:solidFill>
                  <a:latin typeface="+mj-lt"/>
                  <a:ea typeface="Roboto Condensed" panose="02000000000000000000" pitchFamily="2" charset="0"/>
                  <a:cs typeface="Roboto Condensed" panose="02000000000000000000" pitchFamily="2" charset="0"/>
                </a:rPr>
                <a:t>Радченко Н.О.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620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F6AC0C7-C20B-0F2A-2264-B3BDDC1391CB}"/>
              </a:ext>
            </a:extLst>
          </p:cNvPr>
          <p:cNvGrpSpPr/>
          <p:nvPr/>
        </p:nvGrpSpPr>
        <p:grpSpPr>
          <a:xfrm>
            <a:off x="-30114540" y="235857"/>
            <a:ext cx="40941401" cy="6464300"/>
            <a:chOff x="4295775" y="235857"/>
            <a:chExt cx="40941401" cy="6464300"/>
          </a:xfrm>
        </p:grpSpPr>
        <p:pic>
          <p:nvPicPr>
            <p:cNvPr id="4" name="Рисунок 3" descr="Изображение выглядит как одежда, человек, Человеческое лицо, улыбка&#10;&#10;Автоматически созданное описание">
              <a:extLst>
                <a:ext uri="{FF2B5EF4-FFF2-40B4-BE49-F238E27FC236}">
                  <a16:creationId xmlns:a16="http://schemas.microsoft.com/office/drawing/2014/main" id="{2922CD2C-65CB-E997-A015-6887053F0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8" t="1138" r="4738" b="5741"/>
            <a:stretch>
              <a:fillRect/>
            </a:stretch>
          </p:blipFill>
          <p:spPr>
            <a:xfrm>
              <a:off x="38850888" y="313871"/>
              <a:ext cx="6386288" cy="6386286"/>
            </a:xfrm>
            <a:custGeom>
              <a:avLst/>
              <a:gdLst>
                <a:gd name="connsiteX0" fmla="*/ 1064400 w 6386288"/>
                <a:gd name="connsiteY0" fmla="*/ 0 h 6386286"/>
                <a:gd name="connsiteX1" fmla="*/ 5321884 w 6386288"/>
                <a:gd name="connsiteY1" fmla="*/ 0 h 6386286"/>
                <a:gd name="connsiteX2" fmla="*/ 6386288 w 6386288"/>
                <a:gd name="connsiteY2" fmla="*/ 1064402 h 6386286"/>
                <a:gd name="connsiteX3" fmla="*/ 6386288 w 6386288"/>
                <a:gd name="connsiteY3" fmla="*/ 5321884 h 6386286"/>
                <a:gd name="connsiteX4" fmla="*/ 5321884 w 6386288"/>
                <a:gd name="connsiteY4" fmla="*/ 6386286 h 6386286"/>
                <a:gd name="connsiteX5" fmla="*/ 1064400 w 6386288"/>
                <a:gd name="connsiteY5" fmla="*/ 6386286 h 6386286"/>
                <a:gd name="connsiteX6" fmla="*/ 0 w 6386288"/>
                <a:gd name="connsiteY6" fmla="*/ 5321884 h 6386286"/>
                <a:gd name="connsiteX7" fmla="*/ 0 w 6386288"/>
                <a:gd name="connsiteY7" fmla="*/ 1064402 h 6386286"/>
                <a:gd name="connsiteX8" fmla="*/ 1064400 w 6386288"/>
                <a:gd name="connsiteY8" fmla="*/ 0 h 638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6288" h="6386286">
                  <a:moveTo>
                    <a:pt x="1064400" y="0"/>
                  </a:moveTo>
                  <a:lnTo>
                    <a:pt x="5321884" y="0"/>
                  </a:lnTo>
                  <a:cubicBezTo>
                    <a:pt x="5909736" y="0"/>
                    <a:pt x="6386288" y="476549"/>
                    <a:pt x="6386288" y="1064402"/>
                  </a:cubicBezTo>
                  <a:lnTo>
                    <a:pt x="6386288" y="5321884"/>
                  </a:lnTo>
                  <a:cubicBezTo>
                    <a:pt x="6386288" y="5909737"/>
                    <a:pt x="5909736" y="6386286"/>
                    <a:pt x="5321884" y="6386286"/>
                  </a:cubicBezTo>
                  <a:lnTo>
                    <a:pt x="1064400" y="6386286"/>
                  </a:lnTo>
                  <a:cubicBezTo>
                    <a:pt x="476548" y="6386286"/>
                    <a:pt x="0" y="5909737"/>
                    <a:pt x="0" y="5321884"/>
                  </a:cubicBezTo>
                  <a:lnTo>
                    <a:pt x="0" y="1064402"/>
                  </a:lnTo>
                  <a:cubicBezTo>
                    <a:pt x="0" y="476549"/>
                    <a:pt x="476548" y="0"/>
                    <a:pt x="1064400" y="0"/>
                  </a:cubicBezTo>
                  <a:close/>
                </a:path>
              </a:pathLst>
            </a:cu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5B2A76D5-7F26-C2C1-8B7E-E99410092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6" t="20275" r="719" b="14576"/>
            <a:stretch/>
          </p:blipFill>
          <p:spPr>
            <a:xfrm>
              <a:off x="27336524" y="313871"/>
              <a:ext cx="6386284" cy="6386286"/>
            </a:xfrm>
            <a:custGeom>
              <a:avLst/>
              <a:gdLst>
                <a:gd name="connsiteX0" fmla="*/ 1064400 w 6386284"/>
                <a:gd name="connsiteY0" fmla="*/ 0 h 6386286"/>
                <a:gd name="connsiteX1" fmla="*/ 5321884 w 6386284"/>
                <a:gd name="connsiteY1" fmla="*/ 0 h 6386286"/>
                <a:gd name="connsiteX2" fmla="*/ 6386284 w 6386284"/>
                <a:gd name="connsiteY2" fmla="*/ 1064402 h 6386286"/>
                <a:gd name="connsiteX3" fmla="*/ 6386284 w 6386284"/>
                <a:gd name="connsiteY3" fmla="*/ 5321884 h 6386286"/>
                <a:gd name="connsiteX4" fmla="*/ 5321884 w 6386284"/>
                <a:gd name="connsiteY4" fmla="*/ 6386286 h 6386286"/>
                <a:gd name="connsiteX5" fmla="*/ 1064400 w 6386284"/>
                <a:gd name="connsiteY5" fmla="*/ 6386286 h 6386286"/>
                <a:gd name="connsiteX6" fmla="*/ 0 w 6386284"/>
                <a:gd name="connsiteY6" fmla="*/ 5321884 h 6386286"/>
                <a:gd name="connsiteX7" fmla="*/ 0 w 6386284"/>
                <a:gd name="connsiteY7" fmla="*/ 1064402 h 6386286"/>
                <a:gd name="connsiteX8" fmla="*/ 1064400 w 6386284"/>
                <a:gd name="connsiteY8" fmla="*/ 0 h 638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6284" h="6386286">
                  <a:moveTo>
                    <a:pt x="1064400" y="0"/>
                  </a:moveTo>
                  <a:lnTo>
                    <a:pt x="5321884" y="0"/>
                  </a:lnTo>
                  <a:cubicBezTo>
                    <a:pt x="5909736" y="0"/>
                    <a:pt x="6386284" y="476549"/>
                    <a:pt x="6386284" y="1064402"/>
                  </a:cubicBezTo>
                  <a:lnTo>
                    <a:pt x="6386284" y="5321884"/>
                  </a:lnTo>
                  <a:cubicBezTo>
                    <a:pt x="6386284" y="5909737"/>
                    <a:pt x="5909736" y="6386286"/>
                    <a:pt x="5321884" y="6386286"/>
                  </a:cubicBezTo>
                  <a:lnTo>
                    <a:pt x="1064400" y="6386286"/>
                  </a:lnTo>
                  <a:cubicBezTo>
                    <a:pt x="476548" y="6386286"/>
                    <a:pt x="0" y="5909737"/>
                    <a:pt x="0" y="5321884"/>
                  </a:cubicBezTo>
                  <a:lnTo>
                    <a:pt x="0" y="1064402"/>
                  </a:lnTo>
                  <a:cubicBezTo>
                    <a:pt x="0" y="476549"/>
                    <a:pt x="476548" y="0"/>
                    <a:pt x="1064400" y="0"/>
                  </a:cubicBezTo>
                  <a:close/>
                </a:path>
              </a:pathLst>
            </a:cu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E4B7BEC-7AD7-F9B8-9418-3B2235AFE5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" t="359" r="651" b="25270"/>
            <a:stretch/>
          </p:blipFill>
          <p:spPr bwMode="auto">
            <a:xfrm>
              <a:off x="15822160" y="313871"/>
              <a:ext cx="6386285" cy="6386286"/>
            </a:xfrm>
            <a:custGeom>
              <a:avLst/>
              <a:gdLst>
                <a:gd name="connsiteX0" fmla="*/ 1064401 w 6386285"/>
                <a:gd name="connsiteY0" fmla="*/ 0 h 6386286"/>
                <a:gd name="connsiteX1" fmla="*/ 5321885 w 6386285"/>
                <a:gd name="connsiteY1" fmla="*/ 0 h 6386286"/>
                <a:gd name="connsiteX2" fmla="*/ 6386285 w 6386285"/>
                <a:gd name="connsiteY2" fmla="*/ 1064402 h 6386286"/>
                <a:gd name="connsiteX3" fmla="*/ 6386285 w 6386285"/>
                <a:gd name="connsiteY3" fmla="*/ 5321884 h 6386286"/>
                <a:gd name="connsiteX4" fmla="*/ 5321885 w 6386285"/>
                <a:gd name="connsiteY4" fmla="*/ 6386286 h 6386286"/>
                <a:gd name="connsiteX5" fmla="*/ 1064401 w 6386285"/>
                <a:gd name="connsiteY5" fmla="*/ 6386286 h 6386286"/>
                <a:gd name="connsiteX6" fmla="*/ 0 w 6386285"/>
                <a:gd name="connsiteY6" fmla="*/ 5321884 h 6386286"/>
                <a:gd name="connsiteX7" fmla="*/ 0 w 6386285"/>
                <a:gd name="connsiteY7" fmla="*/ 1064402 h 6386286"/>
                <a:gd name="connsiteX8" fmla="*/ 1064401 w 6386285"/>
                <a:gd name="connsiteY8" fmla="*/ 0 h 638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6285" h="6386286">
                  <a:moveTo>
                    <a:pt x="1064401" y="0"/>
                  </a:moveTo>
                  <a:lnTo>
                    <a:pt x="5321885" y="0"/>
                  </a:lnTo>
                  <a:cubicBezTo>
                    <a:pt x="5909737" y="0"/>
                    <a:pt x="6386285" y="476549"/>
                    <a:pt x="6386285" y="1064402"/>
                  </a:cubicBezTo>
                  <a:lnTo>
                    <a:pt x="6386285" y="5321884"/>
                  </a:lnTo>
                  <a:cubicBezTo>
                    <a:pt x="6386285" y="5909737"/>
                    <a:pt x="5909737" y="6386286"/>
                    <a:pt x="5321885" y="6386286"/>
                  </a:cubicBezTo>
                  <a:lnTo>
                    <a:pt x="1064401" y="6386286"/>
                  </a:lnTo>
                  <a:cubicBezTo>
                    <a:pt x="476549" y="6386286"/>
                    <a:pt x="0" y="5909737"/>
                    <a:pt x="0" y="5321884"/>
                  </a:cubicBezTo>
                  <a:lnTo>
                    <a:pt x="0" y="1064402"/>
                  </a:lnTo>
                  <a:cubicBezTo>
                    <a:pt x="0" y="476549"/>
                    <a:pt x="476549" y="0"/>
                    <a:pt x="1064401" y="0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6A68B1F-B5A8-9A5E-E669-B87C659507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71" t="13729" r="11569" b="19671"/>
            <a:stretch/>
          </p:blipFill>
          <p:spPr bwMode="auto">
            <a:xfrm>
              <a:off x="4295775" y="235857"/>
              <a:ext cx="6386286" cy="6386286"/>
            </a:xfrm>
            <a:custGeom>
              <a:avLst/>
              <a:gdLst>
                <a:gd name="connsiteX0" fmla="*/ 1064402 w 6386286"/>
                <a:gd name="connsiteY0" fmla="*/ 0 h 6386286"/>
                <a:gd name="connsiteX1" fmla="*/ 5321884 w 6386286"/>
                <a:gd name="connsiteY1" fmla="*/ 0 h 6386286"/>
                <a:gd name="connsiteX2" fmla="*/ 6386286 w 6386286"/>
                <a:gd name="connsiteY2" fmla="*/ 1064402 h 6386286"/>
                <a:gd name="connsiteX3" fmla="*/ 6386286 w 6386286"/>
                <a:gd name="connsiteY3" fmla="*/ 5321884 h 6386286"/>
                <a:gd name="connsiteX4" fmla="*/ 5321884 w 6386286"/>
                <a:gd name="connsiteY4" fmla="*/ 6386286 h 6386286"/>
                <a:gd name="connsiteX5" fmla="*/ 1064402 w 6386286"/>
                <a:gd name="connsiteY5" fmla="*/ 6386286 h 6386286"/>
                <a:gd name="connsiteX6" fmla="*/ 0 w 6386286"/>
                <a:gd name="connsiteY6" fmla="*/ 5321884 h 6386286"/>
                <a:gd name="connsiteX7" fmla="*/ 0 w 6386286"/>
                <a:gd name="connsiteY7" fmla="*/ 1064402 h 6386286"/>
                <a:gd name="connsiteX8" fmla="*/ 1064402 w 6386286"/>
                <a:gd name="connsiteY8" fmla="*/ 0 h 638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6286" h="6386286">
                  <a:moveTo>
                    <a:pt x="1064402" y="0"/>
                  </a:moveTo>
                  <a:lnTo>
                    <a:pt x="5321884" y="0"/>
                  </a:lnTo>
                  <a:cubicBezTo>
                    <a:pt x="5909737" y="0"/>
                    <a:pt x="6386286" y="476549"/>
                    <a:pt x="6386286" y="1064402"/>
                  </a:cubicBezTo>
                  <a:lnTo>
                    <a:pt x="6386286" y="5321884"/>
                  </a:lnTo>
                  <a:cubicBezTo>
                    <a:pt x="6386286" y="5909737"/>
                    <a:pt x="5909737" y="6386286"/>
                    <a:pt x="5321884" y="6386286"/>
                  </a:cubicBezTo>
                  <a:lnTo>
                    <a:pt x="1064402" y="6386286"/>
                  </a:lnTo>
                  <a:cubicBezTo>
                    <a:pt x="476549" y="6386286"/>
                    <a:pt x="0" y="5909737"/>
                    <a:pt x="0" y="5321884"/>
                  </a:cubicBezTo>
                  <a:lnTo>
                    <a:pt x="0" y="1064402"/>
                  </a:lnTo>
                  <a:cubicBezTo>
                    <a:pt x="0" y="476549"/>
                    <a:pt x="476549" y="0"/>
                    <a:pt x="1064402" y="0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A5C0FD6-6916-08A2-A640-C8F571DBE881}"/>
              </a:ext>
            </a:extLst>
          </p:cNvPr>
          <p:cNvGrpSpPr/>
          <p:nvPr/>
        </p:nvGrpSpPr>
        <p:grpSpPr>
          <a:xfrm>
            <a:off x="0" y="-961572"/>
            <a:ext cx="2883353" cy="8781143"/>
            <a:chOff x="0" y="-961572"/>
            <a:chExt cx="2883353" cy="8781143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438D1FAC-1B27-1895-9B4C-5D34FAD4E41B}"/>
                </a:ext>
              </a:extLst>
            </p:cNvPr>
            <p:cNvSpPr>
              <a:spLocks/>
            </p:cNvSpPr>
            <p:nvPr/>
          </p:nvSpPr>
          <p:spPr>
            <a:xfrm>
              <a:off x="0" y="-961572"/>
              <a:ext cx="2883353" cy="8781143"/>
            </a:xfrm>
            <a:prstGeom prst="roundRect">
              <a:avLst/>
            </a:prstGeom>
            <a:solidFill>
              <a:srgbClr val="0053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  <a:p>
              <a:pPr algn="ctr"/>
              <a:endParaRPr lang="ru-RU" dirty="0"/>
            </a:p>
            <a:p>
              <a:pPr algn="ctr"/>
              <a:endParaRPr lang="ru-RU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757C4F-2FC3-FFC1-9EAC-3873E097971D}"/>
                </a:ext>
              </a:extLst>
            </p:cNvPr>
            <p:cNvSpPr txBox="1"/>
            <p:nvPr/>
          </p:nvSpPr>
          <p:spPr>
            <a:xfrm>
              <a:off x="0" y="512763"/>
              <a:ext cx="288335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b="1" dirty="0">
                  <a:solidFill>
                    <a:schemeClr val="bg1"/>
                  </a:solidFill>
                  <a:latin typeface="+mj-lt"/>
                </a:rPr>
                <a:t>Работа </a:t>
              </a:r>
            </a:p>
            <a:p>
              <a:pPr algn="ctr"/>
              <a:r>
                <a:rPr lang="ru-RU" sz="4800" b="1" dirty="0">
                  <a:solidFill>
                    <a:schemeClr val="bg1"/>
                  </a:solidFill>
                  <a:latin typeface="+mj-lt"/>
                </a:rPr>
                <a:t>над </a:t>
              </a:r>
            </a:p>
            <a:p>
              <a:pPr algn="ctr"/>
              <a:r>
                <a:rPr lang="ru-RU" sz="4800" b="1" dirty="0">
                  <a:solidFill>
                    <a:schemeClr val="bg1"/>
                  </a:solidFill>
                  <a:latin typeface="+mj-lt"/>
                </a:rPr>
                <a:t>проектом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8581AF-D52A-1538-CB89-0E8181BA2803}"/>
                </a:ext>
              </a:extLst>
            </p:cNvPr>
            <p:cNvSpPr txBox="1"/>
            <p:nvPr/>
          </p:nvSpPr>
          <p:spPr>
            <a:xfrm>
              <a:off x="137942" y="4553019"/>
              <a:ext cx="2607469" cy="16546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600" dirty="0">
                  <a:solidFill>
                    <a:schemeClr val="bg1"/>
                  </a:solidFill>
                  <a:latin typeface="+mj-lt"/>
                  <a:ea typeface="Roboto Condensed" panose="02000000000000000000" pitchFamily="2" charset="0"/>
                  <a:cs typeface="Roboto Condensed" panose="02000000000000000000" pitchFamily="2" charset="0"/>
                </a:rPr>
                <a:t>Крючков Д.Д.</a:t>
              </a:r>
            </a:p>
            <a:p>
              <a:pPr>
                <a:lnSpc>
                  <a:spcPct val="150000"/>
                </a:lnSpc>
              </a:pPr>
              <a:r>
                <a:rPr lang="ru-RU" sz="3600" dirty="0">
                  <a:solidFill>
                    <a:schemeClr val="bg1"/>
                  </a:solidFill>
                  <a:latin typeface="+mj-lt"/>
                  <a:ea typeface="Roboto Condensed" panose="02000000000000000000" pitchFamily="2" charset="0"/>
                  <a:cs typeface="Roboto Condensed" panose="02000000000000000000" pitchFamily="2" charset="0"/>
                </a:rPr>
                <a:t>Радченко Н.О.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3014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электроника, Электрическая проводка, Электронная техника, кабель&#10;&#10;Автоматически созданное описание">
            <a:extLst>
              <a:ext uri="{FF2B5EF4-FFF2-40B4-BE49-F238E27FC236}">
                <a16:creationId xmlns:a16="http://schemas.microsoft.com/office/drawing/2014/main" id="{D55C67BF-09A5-4C72-F04D-3A58447F2A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9" t="6207" r="5953" b="11909"/>
          <a:stretch/>
        </p:blipFill>
        <p:spPr>
          <a:xfrm>
            <a:off x="4602766" y="853147"/>
            <a:ext cx="6930422" cy="5151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DAA75-1377-EF5C-0668-8B5A74601889}"/>
              </a:ext>
            </a:extLst>
          </p:cNvPr>
          <p:cNvSpPr txBox="1"/>
          <p:nvPr/>
        </p:nvSpPr>
        <p:spPr>
          <a:xfrm>
            <a:off x="442913" y="1636239"/>
            <a:ext cx="42957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lt1"/>
                </a:solidFill>
                <a:latin typeface="+mj-lt"/>
              </a:rPr>
              <a:t>СБОРКА АВТОМАТИКИ ДЛЯ УПРАВЛЕНИЯ ПАРАМЕТРАМИ ТЕПЛИЦЫ</a:t>
            </a:r>
          </a:p>
        </p:txBody>
      </p:sp>
    </p:spTree>
    <p:extLst>
      <p:ext uri="{BB962C8B-B14F-4D97-AF65-F5344CB8AC3E}">
        <p14:creationId xmlns:p14="http://schemas.microsoft.com/office/powerpoint/2010/main" val="1869387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5C67BF-09A5-4C72-F04D-3A58447F2A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8" t="12833" b="12833"/>
          <a:stretch/>
        </p:blipFill>
        <p:spPr>
          <a:xfrm>
            <a:off x="5936342" y="-51353"/>
            <a:ext cx="6255657" cy="6909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DAA75-1377-EF5C-0668-8B5A74601889}"/>
              </a:ext>
            </a:extLst>
          </p:cNvPr>
          <p:cNvSpPr txBox="1"/>
          <p:nvPr/>
        </p:nvSpPr>
        <p:spPr>
          <a:xfrm>
            <a:off x="442912" y="512763"/>
            <a:ext cx="4295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lt1"/>
                </a:solidFill>
                <a:latin typeface="+mj-lt"/>
              </a:rPr>
              <a:t>КОРПУС ТЕПЛИЦЫ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3D6BED-1C57-62DC-B547-8E87BAE16763}"/>
              </a:ext>
            </a:extLst>
          </p:cNvPr>
          <p:cNvSpPr txBox="1"/>
          <p:nvPr/>
        </p:nvSpPr>
        <p:spPr>
          <a:xfrm>
            <a:off x="442911" y="1456085"/>
            <a:ext cx="50725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lt1"/>
                </a:solidFill>
                <a:latin typeface="+mj-lt"/>
              </a:rPr>
              <a:t>Размер теплицы 60</a:t>
            </a:r>
            <a:r>
              <a:rPr lang="en-US" sz="3600" dirty="0">
                <a:solidFill>
                  <a:schemeClr val="lt1"/>
                </a:solidFill>
                <a:latin typeface="+mj-lt"/>
              </a:rPr>
              <a:t>x</a:t>
            </a:r>
            <a:r>
              <a:rPr lang="ru-RU" sz="3600" dirty="0">
                <a:solidFill>
                  <a:schemeClr val="lt1"/>
                </a:solidFill>
                <a:latin typeface="+mj-lt"/>
              </a:rPr>
              <a:t>40</a:t>
            </a:r>
            <a:r>
              <a:rPr lang="en-US" sz="3600" dirty="0">
                <a:solidFill>
                  <a:schemeClr val="lt1"/>
                </a:solidFill>
                <a:latin typeface="+mj-lt"/>
              </a:rPr>
              <a:t>x80</a:t>
            </a:r>
            <a:r>
              <a:rPr lang="ru-RU" sz="3600" dirty="0">
                <a:solidFill>
                  <a:schemeClr val="lt1"/>
                </a:solidFill>
                <a:latin typeface="+mj-lt"/>
              </a:rPr>
              <a:t>.</a:t>
            </a:r>
          </a:p>
          <a:p>
            <a:r>
              <a:rPr lang="ru-RU" sz="3600" dirty="0">
                <a:solidFill>
                  <a:schemeClr val="lt1"/>
                </a:solidFill>
                <a:latin typeface="+mj-lt"/>
              </a:rPr>
              <a:t>Конструкция:</a:t>
            </a:r>
            <a:r>
              <a:rPr lang="en-US" sz="3600" dirty="0">
                <a:solidFill>
                  <a:schemeClr val="lt1"/>
                </a:solidFill>
                <a:latin typeface="+mj-lt"/>
              </a:rPr>
              <a:t> </a:t>
            </a:r>
            <a:endParaRPr lang="ru-RU" sz="3600" dirty="0">
              <a:solidFill>
                <a:schemeClr val="lt1"/>
              </a:solidFill>
              <a:latin typeface="+mj-lt"/>
            </a:endParaRPr>
          </a:p>
          <a:p>
            <a:r>
              <a:rPr lang="ru-RU" sz="3600" dirty="0">
                <a:solidFill>
                  <a:schemeClr val="lt1"/>
                </a:solidFill>
                <a:latin typeface="+mj-lt"/>
              </a:rPr>
              <a:t>деревянный корпус, обтянутый пленкой. Сверху установлено светодиодной освещение</a:t>
            </a:r>
          </a:p>
        </p:txBody>
      </p:sp>
    </p:spTree>
    <p:extLst>
      <p:ext uri="{BB962C8B-B14F-4D97-AF65-F5344CB8AC3E}">
        <p14:creationId xmlns:p14="http://schemas.microsoft.com/office/powerpoint/2010/main" val="607922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92524"/>
            <a:ext cx="4224996" cy="701731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ЗАКЛЮЧЕНИЕ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6965C4-A69E-4D65-24C6-B008751D59A7}"/>
              </a:ext>
            </a:extLst>
          </p:cNvPr>
          <p:cNvSpPr txBox="1"/>
          <p:nvPr/>
        </p:nvSpPr>
        <p:spPr>
          <a:xfrm>
            <a:off x="326799" y="1378177"/>
            <a:ext cx="60198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4000" b="1" dirty="0">
                <a:solidFill>
                  <a:schemeClr val="bg1"/>
                </a:solidFill>
              </a:rPr>
              <a:t>Дальнейшее развитие проекта будет сопровождаться возможностью модульного подключения устройств автоматики. Предполагаем создать выбор параметров для различный видов растений.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A91880F-9427-CFB9-C49D-0B8DC282E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14" r="21880" b="4193"/>
          <a:stretch/>
        </p:blipFill>
        <p:spPr>
          <a:xfrm>
            <a:off x="6346599" y="-6102"/>
            <a:ext cx="5845401" cy="686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1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47647"/>
            <a:ext cx="8458200" cy="923330"/>
          </a:xfrm>
        </p:spPr>
        <p:txBody>
          <a:bodyPr/>
          <a:lstStyle/>
          <a:p>
            <a:r>
              <a:rPr lang="ru-RU" sz="6000" b="1" dirty="0">
                <a:latin typeface="Oswald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  <a:t>ЦЕЛИ И ЗАДАЧИ РАБОТЫ</a:t>
            </a:r>
          </a:p>
        </p:txBody>
      </p:sp>
      <p:pic>
        <p:nvPicPr>
          <p:cNvPr id="18" name="Рисунок 17" descr="Изображение выглядит как строительство, растение, аквариум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D7D5D796-7598-263B-C6CF-ADA0C5C66D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99" b="27799"/>
          <a:stretch>
            <a:fillRect/>
          </a:stretch>
        </p:blipFill>
        <p:spPr>
          <a:xfrm>
            <a:off x="-5217" y="-8017"/>
            <a:ext cx="12192000" cy="3606790"/>
          </a:xfr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3FD6B58-9479-42C7-937E-7795DD3466AF}"/>
              </a:ext>
            </a:extLst>
          </p:cNvPr>
          <p:cNvSpPr/>
          <p:nvPr/>
        </p:nvSpPr>
        <p:spPr>
          <a:xfrm>
            <a:off x="10434" y="4275"/>
            <a:ext cx="12181566" cy="3606268"/>
          </a:xfrm>
          <a:prstGeom prst="rect">
            <a:avLst/>
          </a:prstGeom>
          <a:gradFill>
            <a:gsLst>
              <a:gs pos="0">
                <a:srgbClr val="00CB4C">
                  <a:lumMod val="98000"/>
                  <a:alpha val="0"/>
                </a:srgbClr>
              </a:gs>
              <a:gs pos="100000">
                <a:srgbClr val="00B44C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2D6B98E-B6CB-4C31-9FC9-EB0FF4148EA2}"/>
              </a:ext>
            </a:extLst>
          </p:cNvPr>
          <p:cNvSpPr txBox="1">
            <a:spLocks/>
          </p:cNvSpPr>
          <p:nvPr/>
        </p:nvSpPr>
        <p:spPr>
          <a:xfrm>
            <a:off x="3436914" y="5013383"/>
            <a:ext cx="25736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Выполнить моделирование работы системы</a:t>
            </a:r>
          </a:p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   управления параметрами теплицы</a:t>
            </a:r>
          </a:p>
        </p:txBody>
      </p:sp>
      <p:sp>
        <p:nvSpPr>
          <p:cNvPr id="9" name="Rounded Rectangle 113">
            <a:extLst>
              <a:ext uri="{FF2B5EF4-FFF2-40B4-BE49-F238E27FC236}">
                <a16:creationId xmlns:a16="http://schemas.microsoft.com/office/drawing/2014/main" id="{3186CA85-2BF4-4F2E-AA61-4BFCF5D056C3}"/>
              </a:ext>
            </a:extLst>
          </p:cNvPr>
          <p:cNvSpPr/>
          <p:nvPr/>
        </p:nvSpPr>
        <p:spPr>
          <a:xfrm>
            <a:off x="6530409" y="4174340"/>
            <a:ext cx="1574527" cy="585542"/>
          </a:xfrm>
          <a:prstGeom prst="roundRect">
            <a:avLst/>
          </a:prstGeom>
          <a:gradFill>
            <a:gsLst>
              <a:gs pos="0">
                <a:srgbClr val="00CB4C"/>
              </a:gs>
              <a:gs pos="100000">
                <a:srgbClr val="005324"/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  <a:latin typeface="+mj-lt"/>
                <a:ea typeface="VTB Group Cond Book" panose="020B0506050504020204" pitchFamily="34" charset="-52"/>
              </a:rPr>
              <a:t>3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4ABBBA4-EF99-47BB-930A-0D0D30286719}"/>
              </a:ext>
            </a:extLst>
          </p:cNvPr>
          <p:cNvSpPr txBox="1">
            <a:spLocks/>
          </p:cNvSpPr>
          <p:nvPr/>
        </p:nvSpPr>
        <p:spPr>
          <a:xfrm>
            <a:off x="8811894" y="5013383"/>
            <a:ext cx="236279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Определить комплектующие датчики</a:t>
            </a:r>
          </a:p>
        </p:txBody>
      </p:sp>
      <p:grpSp>
        <p:nvGrpSpPr>
          <p:cNvPr id="13" name="Group 1067">
            <a:extLst>
              <a:ext uri="{FF2B5EF4-FFF2-40B4-BE49-F238E27FC236}">
                <a16:creationId xmlns:a16="http://schemas.microsoft.com/office/drawing/2014/main" id="{43BAC91A-8B11-4BC9-94D4-B29DD4B48B01}"/>
              </a:ext>
            </a:extLst>
          </p:cNvPr>
          <p:cNvGrpSpPr/>
          <p:nvPr/>
        </p:nvGrpSpPr>
        <p:grpSpPr>
          <a:xfrm>
            <a:off x="10164936" y="4242866"/>
            <a:ext cx="332399" cy="332399"/>
            <a:chOff x="8385970" y="6045466"/>
            <a:chExt cx="312857" cy="312857"/>
          </a:xfrm>
          <a:solidFill>
            <a:schemeClr val="bg1"/>
          </a:solidFill>
        </p:grpSpPr>
        <p:sp>
          <p:nvSpPr>
            <p:cNvPr id="14" name="Полилиния: фигура 168">
              <a:extLst>
                <a:ext uri="{FF2B5EF4-FFF2-40B4-BE49-F238E27FC236}">
                  <a16:creationId xmlns:a16="http://schemas.microsoft.com/office/drawing/2014/main" id="{E57807D3-B771-4455-B92B-68B6C04A4856}"/>
                </a:ext>
              </a:extLst>
            </p:cNvPr>
            <p:cNvSpPr/>
            <p:nvPr/>
          </p:nvSpPr>
          <p:spPr>
            <a:xfrm>
              <a:off x="8385970" y="6045466"/>
              <a:ext cx="312857" cy="312857"/>
            </a:xfrm>
            <a:custGeom>
              <a:avLst/>
              <a:gdLst>
                <a:gd name="connsiteX0" fmla="*/ 156950 w 312857"/>
                <a:gd name="connsiteY0" fmla="*/ 1071 h 312857"/>
                <a:gd name="connsiteX1" fmla="*/ 1071 w 312857"/>
                <a:gd name="connsiteY1" fmla="*/ 156950 h 312857"/>
                <a:gd name="connsiteX2" fmla="*/ 156950 w 312857"/>
                <a:gd name="connsiteY2" fmla="*/ 312829 h 312857"/>
                <a:gd name="connsiteX3" fmla="*/ 312829 w 312857"/>
                <a:gd name="connsiteY3" fmla="*/ 156950 h 312857"/>
                <a:gd name="connsiteX4" fmla="*/ 156950 w 312857"/>
                <a:gd name="connsiteY4" fmla="*/ 1071 h 312857"/>
                <a:gd name="connsiteX5" fmla="*/ 156950 w 312857"/>
                <a:gd name="connsiteY5" fmla="*/ 288847 h 312857"/>
                <a:gd name="connsiteX6" fmla="*/ 25053 w 312857"/>
                <a:gd name="connsiteY6" fmla="*/ 156950 h 312857"/>
                <a:gd name="connsiteX7" fmla="*/ 156950 w 312857"/>
                <a:gd name="connsiteY7" fmla="*/ 25053 h 312857"/>
                <a:gd name="connsiteX8" fmla="*/ 288847 w 312857"/>
                <a:gd name="connsiteY8" fmla="*/ 156950 h 312857"/>
                <a:gd name="connsiteX9" fmla="*/ 156950 w 312857"/>
                <a:gd name="connsiteY9" fmla="*/ 288847 h 31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857" h="312857">
                  <a:moveTo>
                    <a:pt x="156950" y="1071"/>
                  </a:moveTo>
                  <a:cubicBezTo>
                    <a:pt x="70617" y="1071"/>
                    <a:pt x="1071" y="70617"/>
                    <a:pt x="1071" y="156950"/>
                  </a:cubicBezTo>
                  <a:cubicBezTo>
                    <a:pt x="1071" y="243283"/>
                    <a:pt x="70617" y="312829"/>
                    <a:pt x="156950" y="312829"/>
                  </a:cubicBezTo>
                  <a:cubicBezTo>
                    <a:pt x="243283" y="312829"/>
                    <a:pt x="312829" y="243283"/>
                    <a:pt x="312829" y="156950"/>
                  </a:cubicBezTo>
                  <a:cubicBezTo>
                    <a:pt x="312829" y="70617"/>
                    <a:pt x="243283" y="1071"/>
                    <a:pt x="156950" y="1071"/>
                  </a:cubicBezTo>
                  <a:close/>
                  <a:moveTo>
                    <a:pt x="156950" y="288847"/>
                  </a:moveTo>
                  <a:cubicBezTo>
                    <a:pt x="83807" y="288847"/>
                    <a:pt x="25053" y="230093"/>
                    <a:pt x="25053" y="156950"/>
                  </a:cubicBezTo>
                  <a:cubicBezTo>
                    <a:pt x="25053" y="83807"/>
                    <a:pt x="83807" y="25053"/>
                    <a:pt x="156950" y="25053"/>
                  </a:cubicBezTo>
                  <a:cubicBezTo>
                    <a:pt x="230093" y="25053"/>
                    <a:pt x="288847" y="83807"/>
                    <a:pt x="288847" y="156950"/>
                  </a:cubicBezTo>
                  <a:cubicBezTo>
                    <a:pt x="288847" y="230093"/>
                    <a:pt x="230093" y="288847"/>
                    <a:pt x="156950" y="288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5" name="Полилиния: фигура 169">
              <a:extLst>
                <a:ext uri="{FF2B5EF4-FFF2-40B4-BE49-F238E27FC236}">
                  <a16:creationId xmlns:a16="http://schemas.microsoft.com/office/drawing/2014/main" id="{B14EBD9E-6DB3-49B0-9FC6-33E29165E8C1}"/>
                </a:ext>
              </a:extLst>
            </p:cNvPr>
            <p:cNvSpPr/>
            <p:nvPr/>
          </p:nvSpPr>
          <p:spPr>
            <a:xfrm>
              <a:off x="8529858" y="6105419"/>
              <a:ext cx="25714" cy="145714"/>
            </a:xfrm>
            <a:custGeom>
              <a:avLst/>
              <a:gdLst>
                <a:gd name="connsiteX0" fmla="*/ 13061 w 25714"/>
                <a:gd name="connsiteY0" fmla="*/ 1071 h 145714"/>
                <a:gd name="connsiteX1" fmla="*/ 1071 w 25714"/>
                <a:gd name="connsiteY1" fmla="*/ 13061 h 145714"/>
                <a:gd name="connsiteX2" fmla="*/ 1071 w 25714"/>
                <a:gd name="connsiteY2" fmla="*/ 132967 h 145714"/>
                <a:gd name="connsiteX3" fmla="*/ 13061 w 25714"/>
                <a:gd name="connsiteY3" fmla="*/ 144957 h 145714"/>
                <a:gd name="connsiteX4" fmla="*/ 25051 w 25714"/>
                <a:gd name="connsiteY4" fmla="*/ 132967 h 145714"/>
                <a:gd name="connsiteX5" fmla="*/ 25051 w 25714"/>
                <a:gd name="connsiteY5" fmla="*/ 13063 h 145714"/>
                <a:gd name="connsiteX6" fmla="*/ 13061 w 25714"/>
                <a:gd name="connsiteY6" fmla="*/ 1071 h 14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14" h="145714">
                  <a:moveTo>
                    <a:pt x="13061" y="1071"/>
                  </a:moveTo>
                  <a:cubicBezTo>
                    <a:pt x="5867" y="1071"/>
                    <a:pt x="1071" y="5867"/>
                    <a:pt x="1071" y="13061"/>
                  </a:cubicBezTo>
                  <a:lnTo>
                    <a:pt x="1071" y="132967"/>
                  </a:lnTo>
                  <a:cubicBezTo>
                    <a:pt x="1071" y="140161"/>
                    <a:pt x="5867" y="144957"/>
                    <a:pt x="13061" y="144957"/>
                  </a:cubicBezTo>
                  <a:cubicBezTo>
                    <a:pt x="20256" y="144957"/>
                    <a:pt x="25051" y="140161"/>
                    <a:pt x="25051" y="132967"/>
                  </a:cubicBezTo>
                  <a:lnTo>
                    <a:pt x="25051" y="13063"/>
                  </a:lnTo>
                  <a:cubicBezTo>
                    <a:pt x="25053" y="5869"/>
                    <a:pt x="20256" y="1071"/>
                    <a:pt x="13061" y="1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6" name="Полилиния: фигура 170">
              <a:extLst>
                <a:ext uri="{FF2B5EF4-FFF2-40B4-BE49-F238E27FC236}">
                  <a16:creationId xmlns:a16="http://schemas.microsoft.com/office/drawing/2014/main" id="{CBB506C2-853E-44B4-9878-F0511D700634}"/>
                </a:ext>
              </a:extLst>
            </p:cNvPr>
            <p:cNvSpPr/>
            <p:nvPr/>
          </p:nvSpPr>
          <p:spPr>
            <a:xfrm>
              <a:off x="8529858" y="6273289"/>
              <a:ext cx="25714" cy="25714"/>
            </a:xfrm>
            <a:custGeom>
              <a:avLst/>
              <a:gdLst>
                <a:gd name="connsiteX0" fmla="*/ 13061 w 25714"/>
                <a:gd name="connsiteY0" fmla="*/ 1071 h 25714"/>
                <a:gd name="connsiteX1" fmla="*/ 1071 w 25714"/>
                <a:gd name="connsiteY1" fmla="*/ 13061 h 25714"/>
                <a:gd name="connsiteX2" fmla="*/ 13061 w 25714"/>
                <a:gd name="connsiteY2" fmla="*/ 25051 h 25714"/>
                <a:gd name="connsiteX3" fmla="*/ 25051 w 25714"/>
                <a:gd name="connsiteY3" fmla="*/ 13061 h 25714"/>
                <a:gd name="connsiteX4" fmla="*/ 13061 w 25714"/>
                <a:gd name="connsiteY4" fmla="*/ 1071 h 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4" h="25714">
                  <a:moveTo>
                    <a:pt x="13061" y="1071"/>
                  </a:moveTo>
                  <a:cubicBezTo>
                    <a:pt x="7066" y="1071"/>
                    <a:pt x="1071" y="7067"/>
                    <a:pt x="1071" y="13061"/>
                  </a:cubicBezTo>
                  <a:cubicBezTo>
                    <a:pt x="1071" y="19056"/>
                    <a:pt x="7067" y="25051"/>
                    <a:pt x="13061" y="25051"/>
                  </a:cubicBezTo>
                  <a:cubicBezTo>
                    <a:pt x="19056" y="25051"/>
                    <a:pt x="25051" y="19056"/>
                    <a:pt x="25051" y="13061"/>
                  </a:cubicBezTo>
                  <a:cubicBezTo>
                    <a:pt x="25051" y="7067"/>
                    <a:pt x="19057" y="1071"/>
                    <a:pt x="13061" y="1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</p:grpSp>
      <p:sp>
        <p:nvSpPr>
          <p:cNvPr id="7" name="!!11">
            <a:extLst>
              <a:ext uri="{FF2B5EF4-FFF2-40B4-BE49-F238E27FC236}">
                <a16:creationId xmlns:a16="http://schemas.microsoft.com/office/drawing/2014/main" id="{76511EDC-A8F2-4B13-A9E5-7F8F9631772A}"/>
              </a:ext>
            </a:extLst>
          </p:cNvPr>
          <p:cNvSpPr/>
          <p:nvPr/>
        </p:nvSpPr>
        <p:spPr>
          <a:xfrm>
            <a:off x="1411446" y="4161776"/>
            <a:ext cx="1574527" cy="610670"/>
          </a:xfrm>
          <a:prstGeom prst="roundRect">
            <a:avLst/>
          </a:prstGeom>
          <a:gradFill>
            <a:gsLst>
              <a:gs pos="0">
                <a:srgbClr val="00CB4C"/>
              </a:gs>
              <a:gs pos="100000">
                <a:srgbClr val="006224"/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  <a:latin typeface="+mj-lt"/>
                <a:ea typeface="VTB Group Cond Book" panose="020B0506050504020204" pitchFamily="34" charset="-52"/>
              </a:rPr>
              <a:t>1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5A49915-C647-453A-AF57-A1E08E8E46DF}"/>
              </a:ext>
            </a:extLst>
          </p:cNvPr>
          <p:cNvSpPr txBox="1">
            <a:spLocks/>
          </p:cNvSpPr>
          <p:nvPr/>
        </p:nvSpPr>
        <p:spPr>
          <a:xfrm>
            <a:off x="1172255" y="5013383"/>
            <a:ext cx="20784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Рассмотреть современные системы управления теплицами </a:t>
            </a:r>
          </a:p>
        </p:txBody>
      </p:sp>
      <p:sp>
        <p:nvSpPr>
          <p:cNvPr id="19" name="Rounded Rectangle 106">
            <a:extLst>
              <a:ext uri="{FF2B5EF4-FFF2-40B4-BE49-F238E27FC236}">
                <a16:creationId xmlns:a16="http://schemas.microsoft.com/office/drawing/2014/main" id="{060DEFB2-73A6-B48D-5254-AA1A9A0AE358}"/>
              </a:ext>
            </a:extLst>
          </p:cNvPr>
          <p:cNvSpPr/>
          <p:nvPr/>
        </p:nvSpPr>
        <p:spPr>
          <a:xfrm>
            <a:off x="4030016" y="4161776"/>
            <a:ext cx="1574527" cy="610670"/>
          </a:xfrm>
          <a:prstGeom prst="roundRect">
            <a:avLst/>
          </a:prstGeom>
          <a:gradFill>
            <a:gsLst>
              <a:gs pos="0">
                <a:srgbClr val="00CB4C"/>
              </a:gs>
              <a:gs pos="100000">
                <a:srgbClr val="006224"/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  <a:latin typeface="+mj-lt"/>
                <a:ea typeface="VTB Group Cond Book" panose="020B0506050504020204" pitchFamily="34" charset="-52"/>
              </a:rPr>
              <a:t>2</a:t>
            </a:r>
          </a:p>
        </p:txBody>
      </p:sp>
      <p:sp>
        <p:nvSpPr>
          <p:cNvPr id="20" name="Rounded Rectangle 113">
            <a:extLst>
              <a:ext uri="{FF2B5EF4-FFF2-40B4-BE49-F238E27FC236}">
                <a16:creationId xmlns:a16="http://schemas.microsoft.com/office/drawing/2014/main" id="{B6519427-0995-B018-369B-3C0B38EC4F2C}"/>
              </a:ext>
            </a:extLst>
          </p:cNvPr>
          <p:cNvSpPr/>
          <p:nvPr/>
        </p:nvSpPr>
        <p:spPr>
          <a:xfrm>
            <a:off x="9206027" y="4174340"/>
            <a:ext cx="1574527" cy="585542"/>
          </a:xfrm>
          <a:prstGeom prst="roundRect">
            <a:avLst/>
          </a:prstGeom>
          <a:gradFill>
            <a:gsLst>
              <a:gs pos="0">
                <a:srgbClr val="00CB4C"/>
              </a:gs>
              <a:gs pos="100000">
                <a:srgbClr val="005324"/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  <a:latin typeface="+mj-lt"/>
                <a:ea typeface="VTB Group Cond Book" panose="020B0506050504020204" pitchFamily="34" charset="-52"/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D25BFE-AA5A-2EA8-FC12-794B4FBB70A0}"/>
              </a:ext>
            </a:extLst>
          </p:cNvPr>
          <p:cNvSpPr txBox="1"/>
          <p:nvPr/>
        </p:nvSpPr>
        <p:spPr>
          <a:xfrm>
            <a:off x="6060013" y="4934648"/>
            <a:ext cx="26717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cs typeface="+mj-cs"/>
              </a:rPr>
              <a:t>Смоделировать работу системы управления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EB94BB-1DEA-A8FD-6A63-30A01FEB4A33}"/>
              </a:ext>
            </a:extLst>
          </p:cNvPr>
          <p:cNvSpPr txBox="1"/>
          <p:nvPr/>
        </p:nvSpPr>
        <p:spPr>
          <a:xfrm>
            <a:off x="1916906" y="1163030"/>
            <a:ext cx="90368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Oswald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  <a:t>ЦЕЛИ И ЗАДАЧИ РАБОТЫ</a:t>
            </a:r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C9A174D6-119B-EF1D-8048-906B75687E21}"/>
              </a:ext>
            </a:extLst>
          </p:cNvPr>
          <p:cNvGrpSpPr/>
          <p:nvPr/>
        </p:nvGrpSpPr>
        <p:grpSpPr>
          <a:xfrm>
            <a:off x="-5484084" y="2836669"/>
            <a:ext cx="4779263" cy="1031757"/>
            <a:chOff x="-5484084" y="2836669"/>
            <a:chExt cx="4779263" cy="1031757"/>
          </a:xfrm>
        </p:grpSpPr>
        <p:sp>
          <p:nvSpPr>
            <p:cNvPr id="37" name="Прямоугольник: скругленные углы 36">
              <a:extLst>
                <a:ext uri="{FF2B5EF4-FFF2-40B4-BE49-F238E27FC236}">
                  <a16:creationId xmlns:a16="http://schemas.microsoft.com/office/drawing/2014/main" id="{A09468FA-D788-4185-5D4A-736E40EA09C1}"/>
                </a:ext>
              </a:extLst>
            </p:cNvPr>
            <p:cNvSpPr/>
            <p:nvPr/>
          </p:nvSpPr>
          <p:spPr>
            <a:xfrm>
              <a:off x="-5484084" y="2836669"/>
              <a:ext cx="3520828" cy="1031757"/>
            </a:xfrm>
            <a:prstGeom prst="roundRect">
              <a:avLst/>
            </a:prstGeom>
            <a:solidFill>
              <a:srgbClr val="008E16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B9558B0A-5249-EDD7-D18B-9D0CCADAA153}"/>
                </a:ext>
              </a:extLst>
            </p:cNvPr>
            <p:cNvGrpSpPr/>
            <p:nvPr/>
          </p:nvGrpSpPr>
          <p:grpSpPr>
            <a:xfrm>
              <a:off x="-5278617" y="2836669"/>
              <a:ext cx="4573796" cy="1031757"/>
              <a:chOff x="866609" y="2892699"/>
              <a:chExt cx="4152617" cy="936747"/>
            </a:xfrm>
          </p:grpSpPr>
          <p:sp>
            <p:nvSpPr>
              <p:cNvPr id="49" name="!!11">
                <a:extLst>
                  <a:ext uri="{FF2B5EF4-FFF2-40B4-BE49-F238E27FC236}">
                    <a16:creationId xmlns:a16="http://schemas.microsoft.com/office/drawing/2014/main" id="{EA19685A-E8F7-F2BA-8694-282163A2DE32}"/>
                  </a:ext>
                </a:extLst>
              </p:cNvPr>
              <p:cNvSpPr/>
              <p:nvPr/>
            </p:nvSpPr>
            <p:spPr>
              <a:xfrm>
                <a:off x="1380966" y="2892699"/>
                <a:ext cx="3638260" cy="936747"/>
              </a:xfrm>
              <a:prstGeom prst="roundRect">
                <a:avLst>
                  <a:gd name="adj" fmla="val 50000"/>
                </a:avLst>
              </a:prstGeom>
              <a:solidFill>
                <a:srgbClr val="008B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 dirty="0"/>
              </a:p>
            </p:txBody>
          </p:sp>
          <p:sp>
            <p:nvSpPr>
              <p:cNvPr id="50" name="Объект 2">
                <a:extLst>
                  <a:ext uri="{FF2B5EF4-FFF2-40B4-BE49-F238E27FC236}">
                    <a16:creationId xmlns:a16="http://schemas.microsoft.com/office/drawing/2014/main" id="{3328CD5D-586E-1BDB-A9A2-E5BCAB7374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3851" y="3159879"/>
                <a:ext cx="2808761" cy="40238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00AAFF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VTB Group Cond Light" charset="0"/>
                    <a:ea typeface="VTB Group Cond Light" charset="0"/>
                    <a:cs typeface="VTB Group Cond Light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AFF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VTB Group Cond Light" charset="0"/>
                    <a:ea typeface="VTB Group Cond Light" charset="0"/>
                    <a:cs typeface="VTB Group Cond Light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AFF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VTB Group Cond Light" charset="0"/>
                    <a:ea typeface="VTB Group Cond Light" charset="0"/>
                    <a:cs typeface="VTB Group Cond Light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AFF"/>
                  </a:buClr>
                  <a:buFont typeface="Arial" panose="020B0604020202020204" pitchFamily="34" charset="0"/>
                  <a:buChar char="•"/>
                  <a:defRPr sz="1000" b="0" i="0" kern="1200">
                    <a:solidFill>
                      <a:schemeClr val="bg2">
                        <a:lumMod val="50000"/>
                      </a:schemeClr>
                    </a:solidFill>
                    <a:latin typeface="VTB Group Cond Light" charset="0"/>
                    <a:ea typeface="VTB Group Cond Light" charset="0"/>
                    <a:cs typeface="VTB Group Cond Light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AFF"/>
                  </a:buClr>
                  <a:buFont typeface="Arial" panose="020B0604020202020204" pitchFamily="34" charset="0"/>
                  <a:buChar char="•"/>
                  <a:defRPr sz="1000" b="0" i="0" kern="1200">
                    <a:solidFill>
                      <a:schemeClr val="bg2">
                        <a:lumMod val="50000"/>
                      </a:schemeClr>
                    </a:solidFill>
                    <a:latin typeface="VTB Group Cond Light" charset="0"/>
                    <a:ea typeface="VTB Group Cond Light" charset="0"/>
                    <a:cs typeface="VTB Group Cond Light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  <a:defRPr/>
                </a:pPr>
                <a:r>
                  <a:rPr lang="ru-RU" sz="3200" dirty="0">
                    <a:solidFill>
                      <a:schemeClr val="bg1"/>
                    </a:solidFill>
                    <a:latin typeface="+mn-lt"/>
                    <a:ea typeface="VTB Group Cond" panose="020B0506050504020204" pitchFamily="34" charset="77"/>
                  </a:rPr>
                  <a:t>Освещенность</a:t>
                </a:r>
              </a:p>
            </p:txBody>
          </p:sp>
          <p:sp>
            <p:nvSpPr>
              <p:cNvPr id="51" name="Овал 49">
                <a:extLst>
                  <a:ext uri="{FF2B5EF4-FFF2-40B4-BE49-F238E27FC236}">
                    <a16:creationId xmlns:a16="http://schemas.microsoft.com/office/drawing/2014/main" id="{3323993F-D8EB-0488-EB6D-21F9B7E053FF}"/>
                  </a:ext>
                </a:extLst>
              </p:cNvPr>
              <p:cNvSpPr/>
              <p:nvPr/>
            </p:nvSpPr>
            <p:spPr>
              <a:xfrm flipH="1">
                <a:off x="866609" y="3198396"/>
                <a:ext cx="341236" cy="341236"/>
              </a:xfrm>
              <a:prstGeom prst="ellipse">
                <a:avLst/>
              </a:prstGeom>
              <a:gradFill flip="none" rotWithShape="1">
                <a:gsLst>
                  <a:gs pos="0">
                    <a:srgbClr val="005324"/>
                  </a:gs>
                  <a:gs pos="50000">
                    <a:srgbClr val="006224"/>
                  </a:gs>
                  <a:gs pos="100000">
                    <a:srgbClr val="008E16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03200" dist="76200" dir="5460000" sx="102000" sy="102000" algn="ctr" rotWithShape="0">
                  <a:schemeClr val="bg1">
                    <a:lumMod val="75000"/>
                    <a:alpha val="51000"/>
                  </a:scheme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ru-RU" sz="450" kern="0" dirty="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EDA714F-DF6D-0F14-D632-4721EA2AF375}"/>
              </a:ext>
            </a:extLst>
          </p:cNvPr>
          <p:cNvGrpSpPr/>
          <p:nvPr/>
        </p:nvGrpSpPr>
        <p:grpSpPr>
          <a:xfrm>
            <a:off x="-6932801" y="4037689"/>
            <a:ext cx="4784314" cy="1047815"/>
            <a:chOff x="680063" y="3983591"/>
            <a:chExt cx="4343750" cy="951323"/>
          </a:xfrm>
        </p:grpSpPr>
        <p:sp>
          <p:nvSpPr>
            <p:cNvPr id="45" name="Прямоугольник: скругленные углы 44">
              <a:extLst>
                <a:ext uri="{FF2B5EF4-FFF2-40B4-BE49-F238E27FC236}">
                  <a16:creationId xmlns:a16="http://schemas.microsoft.com/office/drawing/2014/main" id="{44CE885B-41F5-BB1D-5254-C645DAA073E8}"/>
                </a:ext>
              </a:extLst>
            </p:cNvPr>
            <p:cNvSpPr/>
            <p:nvPr/>
          </p:nvSpPr>
          <p:spPr>
            <a:xfrm>
              <a:off x="680063" y="3998167"/>
              <a:ext cx="3196612" cy="936747"/>
            </a:xfrm>
            <a:prstGeom prst="roundRect">
              <a:avLst/>
            </a:prstGeom>
            <a:solidFill>
              <a:srgbClr val="008E16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Прямоугольник: скругленные углы 20">
              <a:extLst>
                <a:ext uri="{FF2B5EF4-FFF2-40B4-BE49-F238E27FC236}">
                  <a16:creationId xmlns:a16="http://schemas.microsoft.com/office/drawing/2014/main" id="{51B99336-435D-5AB4-276B-50D8DB47D3B7}"/>
                </a:ext>
              </a:extLst>
            </p:cNvPr>
            <p:cNvSpPr/>
            <p:nvPr/>
          </p:nvSpPr>
          <p:spPr>
            <a:xfrm>
              <a:off x="1385552" y="3983591"/>
              <a:ext cx="3638261" cy="936747"/>
            </a:xfrm>
            <a:prstGeom prst="roundRect">
              <a:avLst>
                <a:gd name="adj" fmla="val 50000"/>
              </a:avLst>
            </a:prstGeom>
            <a:solidFill>
              <a:srgbClr val="008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47" name="Объект 2">
              <a:extLst>
                <a:ext uri="{FF2B5EF4-FFF2-40B4-BE49-F238E27FC236}">
                  <a16:creationId xmlns:a16="http://schemas.microsoft.com/office/drawing/2014/main" id="{3997F466-F33A-0B7A-CB0D-AB96C49C5D75}"/>
                </a:ext>
              </a:extLst>
            </p:cNvPr>
            <p:cNvSpPr txBox="1">
              <a:spLocks/>
            </p:cNvSpPr>
            <p:nvPr/>
          </p:nvSpPr>
          <p:spPr>
            <a:xfrm>
              <a:off x="1550473" y="4207518"/>
              <a:ext cx="2190758" cy="4888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000" b="0" i="0" kern="1200">
                  <a:solidFill>
                    <a:schemeClr val="bg2">
                      <a:lumMod val="50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000" b="0" i="0" kern="1200">
                  <a:solidFill>
                    <a:schemeClr val="bg2">
                      <a:lumMod val="50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360"/>
                </a:lnSpc>
                <a:buNone/>
                <a:defRPr/>
              </a:pPr>
              <a:endParaRPr lang="ru-RU" sz="3200" dirty="0">
                <a:solidFill>
                  <a:schemeClr val="bg1"/>
                </a:solidFill>
                <a:latin typeface="+mn-lt"/>
              </a:endParaRPr>
            </a:p>
            <a:p>
              <a:pPr marL="0" indent="0" algn="ctr">
                <a:lnSpc>
                  <a:spcPts val="1360"/>
                </a:lnSpc>
                <a:buNone/>
                <a:defRPr/>
              </a:pPr>
              <a:r>
                <a:rPr lang="ru-RU" sz="3200" dirty="0">
                  <a:solidFill>
                    <a:schemeClr val="bg1"/>
                  </a:solidFill>
                  <a:latin typeface="+mn-lt"/>
                </a:rPr>
                <a:t>Влажность</a:t>
              </a:r>
            </a:p>
          </p:txBody>
        </p:sp>
        <p:sp>
          <p:nvSpPr>
            <p:cNvPr id="48" name="Овал 49">
              <a:extLst>
                <a:ext uri="{FF2B5EF4-FFF2-40B4-BE49-F238E27FC236}">
                  <a16:creationId xmlns:a16="http://schemas.microsoft.com/office/drawing/2014/main" id="{CECA11C4-13B9-2CF7-AFEA-79F2861F5888}"/>
                </a:ext>
              </a:extLst>
            </p:cNvPr>
            <p:cNvSpPr/>
            <p:nvPr/>
          </p:nvSpPr>
          <p:spPr>
            <a:xfrm flipH="1">
              <a:off x="854120" y="4339423"/>
              <a:ext cx="341236" cy="341236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defTabSz="914400"/>
              <a:endParaRPr lang="ru-RU" sz="450" kern="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DB8D9676-0743-9B38-B7A1-A2A4C663B2EA}"/>
              </a:ext>
            </a:extLst>
          </p:cNvPr>
          <p:cNvGrpSpPr/>
          <p:nvPr/>
        </p:nvGrpSpPr>
        <p:grpSpPr>
          <a:xfrm>
            <a:off x="-8316778" y="5270816"/>
            <a:ext cx="4755623" cy="1031757"/>
            <a:chOff x="680063" y="5183044"/>
            <a:chExt cx="4317702" cy="936747"/>
          </a:xfrm>
        </p:grpSpPr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0FE7FABE-A7DB-61E5-A913-A9CD2FE30ED6}"/>
                </a:ext>
              </a:extLst>
            </p:cNvPr>
            <p:cNvSpPr/>
            <p:nvPr/>
          </p:nvSpPr>
          <p:spPr>
            <a:xfrm>
              <a:off x="680063" y="5183044"/>
              <a:ext cx="3196613" cy="936747"/>
            </a:xfrm>
            <a:prstGeom prst="roundRect">
              <a:avLst/>
            </a:prstGeom>
            <a:solidFill>
              <a:srgbClr val="008E16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: скругленные углы 20">
              <a:extLst>
                <a:ext uri="{FF2B5EF4-FFF2-40B4-BE49-F238E27FC236}">
                  <a16:creationId xmlns:a16="http://schemas.microsoft.com/office/drawing/2014/main" id="{5A9E71BA-A7F9-3335-09F1-9E3F879AFA99}"/>
                </a:ext>
              </a:extLst>
            </p:cNvPr>
            <p:cNvSpPr/>
            <p:nvPr/>
          </p:nvSpPr>
          <p:spPr>
            <a:xfrm>
              <a:off x="1359504" y="5183044"/>
              <a:ext cx="3638261" cy="936747"/>
            </a:xfrm>
            <a:prstGeom prst="roundRect">
              <a:avLst>
                <a:gd name="adj" fmla="val 50000"/>
              </a:avLst>
            </a:prstGeom>
            <a:solidFill>
              <a:srgbClr val="008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43" name="Объект 2">
              <a:extLst>
                <a:ext uri="{FF2B5EF4-FFF2-40B4-BE49-F238E27FC236}">
                  <a16:creationId xmlns:a16="http://schemas.microsoft.com/office/drawing/2014/main" id="{F5E517B7-FEF4-37AD-BA39-50708D15EF45}"/>
                </a:ext>
              </a:extLst>
            </p:cNvPr>
            <p:cNvSpPr txBox="1">
              <a:spLocks/>
            </p:cNvSpPr>
            <p:nvPr/>
          </p:nvSpPr>
          <p:spPr>
            <a:xfrm>
              <a:off x="1272331" y="5450224"/>
              <a:ext cx="3020282" cy="40238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000" b="0" i="0" kern="1200">
                  <a:solidFill>
                    <a:schemeClr val="bg2">
                      <a:lumMod val="50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000" b="0" i="0" kern="1200">
                  <a:solidFill>
                    <a:schemeClr val="bg2">
                      <a:lumMod val="50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ru-RU" sz="3200" dirty="0">
                  <a:solidFill>
                    <a:schemeClr val="bg1"/>
                  </a:solidFill>
                  <a:latin typeface="+mn-lt"/>
                </a:rPr>
                <a:t>Температура</a:t>
              </a: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35B44472-58AA-AF7E-A347-06EE4F5551CA}"/>
                </a:ext>
              </a:extLst>
            </p:cNvPr>
            <p:cNvSpPr/>
            <p:nvPr/>
          </p:nvSpPr>
          <p:spPr>
            <a:xfrm flipH="1">
              <a:off x="854120" y="5480451"/>
              <a:ext cx="341236" cy="341236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defTabSz="914400"/>
              <a:endParaRPr lang="ru-RU" sz="450" kern="0">
                <a:solidFill>
                  <a:srgbClr val="FFFFFF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9976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!Овал 6">
            <a:extLst>
              <a:ext uri="{FF2B5EF4-FFF2-40B4-BE49-F238E27FC236}">
                <a16:creationId xmlns:a16="http://schemas.microsoft.com/office/drawing/2014/main" id="{46032A8A-B36B-D601-081F-9032F8FBCF0F}"/>
              </a:ext>
            </a:extLst>
          </p:cNvPr>
          <p:cNvSpPr>
            <a:spLocks/>
          </p:cNvSpPr>
          <p:nvPr/>
        </p:nvSpPr>
        <p:spPr>
          <a:xfrm>
            <a:off x="-999266" y="-189888"/>
            <a:ext cx="3135519" cy="3135519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8" name="!!Овал 5">
            <a:extLst>
              <a:ext uri="{FF2B5EF4-FFF2-40B4-BE49-F238E27FC236}">
                <a16:creationId xmlns:a16="http://schemas.microsoft.com/office/drawing/2014/main" id="{5DB02968-C7D6-AC99-A384-5D7767A44EAD}"/>
              </a:ext>
            </a:extLst>
          </p:cNvPr>
          <p:cNvSpPr>
            <a:spLocks/>
          </p:cNvSpPr>
          <p:nvPr/>
        </p:nvSpPr>
        <p:spPr>
          <a:xfrm>
            <a:off x="4475126" y="-1566829"/>
            <a:ext cx="4778863" cy="4778863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C0F7DD1-E84F-4A7A-B5D1-FF74EF23C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876" y="513367"/>
            <a:ext cx="6007115" cy="1588127"/>
          </a:xfrm>
        </p:spPr>
        <p:txBody>
          <a:bodyPr/>
          <a:lstStyle/>
          <a:p>
            <a:pPr algn="l"/>
            <a:r>
              <a:rPr lang="ru-RU" b="1" dirty="0">
                <a:solidFill>
                  <a:schemeClr val="bg1"/>
                </a:solidFill>
              </a:rPr>
              <a:t>ОСНОВНЫЕ ПАРАМЕТРЫ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которые необходимо контролировать при  выращивании  растений</a:t>
            </a:r>
          </a:p>
        </p:txBody>
      </p:sp>
      <p:sp>
        <p:nvSpPr>
          <p:cNvPr id="87" name="!!Oval 159">
            <a:extLst>
              <a:ext uri="{FF2B5EF4-FFF2-40B4-BE49-F238E27FC236}">
                <a16:creationId xmlns:a16="http://schemas.microsoft.com/office/drawing/2014/main" id="{741D120E-03CD-4E4D-9DF5-765782B60525}"/>
              </a:ext>
            </a:extLst>
          </p:cNvPr>
          <p:cNvSpPr/>
          <p:nvPr/>
        </p:nvSpPr>
        <p:spPr>
          <a:xfrm rot="18900000" flipV="1">
            <a:off x="8426545" y="1398123"/>
            <a:ext cx="2565614" cy="2565614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sx="1000" sy="1000" algn="ctr" rotWithShape="0">
              <a:schemeClr val="bg1">
                <a:lumMod val="85000"/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C6A6C6D-4FB6-F17F-8351-3AABEDEB42B7}"/>
              </a:ext>
            </a:extLst>
          </p:cNvPr>
          <p:cNvGrpSpPr/>
          <p:nvPr/>
        </p:nvGrpSpPr>
        <p:grpSpPr>
          <a:xfrm rot="18900000">
            <a:off x="6809766" y="960025"/>
            <a:ext cx="2138938" cy="2266307"/>
            <a:chOff x="3805687" y="1531119"/>
            <a:chExt cx="1890599" cy="2003180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1DE3B663-B96D-492E-B4C9-85404167A693}"/>
                </a:ext>
              </a:extLst>
            </p:cNvPr>
            <p:cNvSpPr>
              <a:spLocks/>
            </p:cNvSpPr>
            <p:nvPr/>
          </p:nvSpPr>
          <p:spPr bwMode="auto">
            <a:xfrm rot="18900000" flipV="1">
              <a:off x="4672688" y="2308848"/>
              <a:ext cx="1023598" cy="1225451"/>
            </a:xfrm>
            <a:custGeom>
              <a:avLst/>
              <a:gdLst>
                <a:gd name="T0" fmla="*/ 20 w 25"/>
                <a:gd name="T1" fmla="*/ 0 h 23"/>
                <a:gd name="T2" fmla="*/ 25 w 25"/>
                <a:gd name="T3" fmla="*/ 23 h 23"/>
                <a:gd name="T4" fmla="*/ 0 w 25"/>
                <a:gd name="T5" fmla="*/ 23 h 23"/>
                <a:gd name="T6" fmla="*/ 4 w 25"/>
                <a:gd name="T7" fmla="*/ 0 h 23"/>
                <a:gd name="T8" fmla="*/ 20 w 25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3">
                  <a:moveTo>
                    <a:pt x="20" y="0"/>
                  </a:moveTo>
                  <a:cubicBezTo>
                    <a:pt x="15" y="6"/>
                    <a:pt x="13" y="14"/>
                    <a:pt x="2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2" y="14"/>
                    <a:pt x="9" y="6"/>
                    <a:pt x="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en-US" sz="400" kern="0" dirty="0">
                <a:solidFill>
                  <a:srgbClr val="FFFFFF"/>
                </a:solidFill>
              </a:endParaRPr>
            </a:p>
          </p:txBody>
        </p:sp>
        <p:sp>
          <p:nvSpPr>
            <p:cNvPr id="84" name="Oval 160">
              <a:extLst>
                <a:ext uri="{FF2B5EF4-FFF2-40B4-BE49-F238E27FC236}">
                  <a16:creationId xmlns:a16="http://schemas.microsoft.com/office/drawing/2014/main" id="{10E228D6-2845-4A1C-9E20-7F20841CE66A}"/>
                </a:ext>
              </a:extLst>
            </p:cNvPr>
            <p:cNvSpPr/>
            <p:nvPr/>
          </p:nvSpPr>
          <p:spPr>
            <a:xfrm rot="18900000" flipV="1">
              <a:off x="3805687" y="1531119"/>
              <a:ext cx="1319788" cy="131978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079500" sx="113000" sy="113000" algn="ctr" rotWithShape="0">
                <a:schemeClr val="bg1">
                  <a:lumMod val="85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31087F43-768E-3CF9-5E14-47CF63B3CA94}"/>
              </a:ext>
            </a:extLst>
          </p:cNvPr>
          <p:cNvGrpSpPr/>
          <p:nvPr/>
        </p:nvGrpSpPr>
        <p:grpSpPr>
          <a:xfrm rot="18900000">
            <a:off x="9058837" y="3697897"/>
            <a:ext cx="2262280" cy="2142688"/>
            <a:chOff x="3797591" y="3873861"/>
            <a:chExt cx="1999621" cy="1893914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8352373A-08E9-4572-A647-3F54EB94C836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4672688" y="3772934"/>
              <a:ext cx="1023598" cy="1225451"/>
            </a:xfrm>
            <a:custGeom>
              <a:avLst/>
              <a:gdLst>
                <a:gd name="T0" fmla="*/ 20 w 25"/>
                <a:gd name="T1" fmla="*/ 0 h 23"/>
                <a:gd name="T2" fmla="*/ 25 w 25"/>
                <a:gd name="T3" fmla="*/ 23 h 23"/>
                <a:gd name="T4" fmla="*/ 0 w 25"/>
                <a:gd name="T5" fmla="*/ 23 h 23"/>
                <a:gd name="T6" fmla="*/ 4 w 25"/>
                <a:gd name="T7" fmla="*/ 0 h 23"/>
                <a:gd name="T8" fmla="*/ 20 w 25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3">
                  <a:moveTo>
                    <a:pt x="20" y="0"/>
                  </a:moveTo>
                  <a:cubicBezTo>
                    <a:pt x="15" y="6"/>
                    <a:pt x="13" y="14"/>
                    <a:pt x="2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2" y="14"/>
                    <a:pt x="9" y="6"/>
                    <a:pt x="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en-US" sz="400" kern="0" dirty="0">
                <a:solidFill>
                  <a:srgbClr val="FFFFFF"/>
                </a:solidFill>
              </a:endParaRPr>
            </a:p>
          </p:txBody>
        </p:sp>
        <p:sp>
          <p:nvSpPr>
            <p:cNvPr id="86" name="Oval 153">
              <a:extLst>
                <a:ext uri="{FF2B5EF4-FFF2-40B4-BE49-F238E27FC236}">
                  <a16:creationId xmlns:a16="http://schemas.microsoft.com/office/drawing/2014/main" id="{94BD837D-563A-42BA-A7DC-8BE8F851A50E}"/>
                </a:ext>
              </a:extLst>
            </p:cNvPr>
            <p:cNvSpPr/>
            <p:nvPr/>
          </p:nvSpPr>
          <p:spPr>
            <a:xfrm rot="2700000">
              <a:off x="3797591" y="4447987"/>
              <a:ext cx="1319788" cy="131978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079500" sx="113000" sy="113000" algn="ctr" rotWithShape="0">
                <a:schemeClr val="bg1">
                  <a:lumMod val="85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482D853-D224-E08C-14F1-9FED0D3329B7}"/>
              </a:ext>
            </a:extLst>
          </p:cNvPr>
          <p:cNvGrpSpPr/>
          <p:nvPr/>
        </p:nvGrpSpPr>
        <p:grpSpPr>
          <a:xfrm rot="5400000">
            <a:off x="7120705" y="2899188"/>
            <a:ext cx="2146415" cy="2231560"/>
            <a:chOff x="6310638" y="3804106"/>
            <a:chExt cx="1897208" cy="1972467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AE819DA2-DE8F-47C2-933F-16CCF43F3DD6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6310638" y="3804106"/>
              <a:ext cx="1023598" cy="1225451"/>
            </a:xfrm>
            <a:custGeom>
              <a:avLst/>
              <a:gdLst>
                <a:gd name="T0" fmla="*/ 20 w 25"/>
                <a:gd name="T1" fmla="*/ 0 h 23"/>
                <a:gd name="T2" fmla="*/ 25 w 25"/>
                <a:gd name="T3" fmla="*/ 23 h 23"/>
                <a:gd name="T4" fmla="*/ 0 w 25"/>
                <a:gd name="T5" fmla="*/ 23 h 23"/>
                <a:gd name="T6" fmla="*/ 4 w 25"/>
                <a:gd name="T7" fmla="*/ 0 h 23"/>
                <a:gd name="T8" fmla="*/ 20 w 25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3">
                  <a:moveTo>
                    <a:pt x="20" y="0"/>
                  </a:moveTo>
                  <a:cubicBezTo>
                    <a:pt x="15" y="6"/>
                    <a:pt x="13" y="14"/>
                    <a:pt x="2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2" y="14"/>
                    <a:pt x="9" y="6"/>
                    <a:pt x="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en-US" sz="400" kern="0" dirty="0">
                <a:solidFill>
                  <a:srgbClr val="FFFFFF"/>
                </a:solidFill>
              </a:endParaRPr>
            </a:p>
          </p:txBody>
        </p:sp>
        <p:sp>
          <p:nvSpPr>
            <p:cNvPr id="88" name="Oval 167">
              <a:extLst>
                <a:ext uri="{FF2B5EF4-FFF2-40B4-BE49-F238E27FC236}">
                  <a16:creationId xmlns:a16="http://schemas.microsoft.com/office/drawing/2014/main" id="{D90140E9-2525-48C3-A3F0-8D4C8791114D}"/>
                </a:ext>
              </a:extLst>
            </p:cNvPr>
            <p:cNvSpPr/>
            <p:nvPr/>
          </p:nvSpPr>
          <p:spPr>
            <a:xfrm rot="18900000">
              <a:off x="6888058" y="4456785"/>
              <a:ext cx="1319788" cy="1319788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079500" sx="113000" sy="113000" algn="ctr" rotWithShape="0">
                <a:schemeClr val="bg1">
                  <a:lumMod val="85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90" name="!!Freeform 11">
            <a:extLst>
              <a:ext uri="{FF2B5EF4-FFF2-40B4-BE49-F238E27FC236}">
                <a16:creationId xmlns:a16="http://schemas.microsoft.com/office/drawing/2014/main" id="{C5809F27-0890-4640-A29B-8CA5353248C4}"/>
              </a:ext>
            </a:extLst>
          </p:cNvPr>
          <p:cNvSpPr>
            <a:spLocks noEditPoints="1"/>
          </p:cNvSpPr>
          <p:nvPr/>
        </p:nvSpPr>
        <p:spPr bwMode="auto">
          <a:xfrm>
            <a:off x="8042980" y="978928"/>
            <a:ext cx="3404005" cy="3404005"/>
          </a:xfrm>
          <a:custGeom>
            <a:avLst/>
            <a:gdLst>
              <a:gd name="T0" fmla="*/ 598 w 1645"/>
              <a:gd name="T1" fmla="*/ 1611 h 1645"/>
              <a:gd name="T2" fmla="*/ 820 w 1645"/>
              <a:gd name="T3" fmla="*/ 1637 h 1645"/>
              <a:gd name="T4" fmla="*/ 840 w 1645"/>
              <a:gd name="T5" fmla="*/ 1628 h 1645"/>
              <a:gd name="T6" fmla="*/ 978 w 1645"/>
              <a:gd name="T7" fmla="*/ 1613 h 1645"/>
              <a:gd name="T8" fmla="*/ 982 w 1645"/>
              <a:gd name="T9" fmla="*/ 1629 h 1645"/>
              <a:gd name="T10" fmla="*/ 581 w 1645"/>
              <a:gd name="T11" fmla="*/ 1591 h 1645"/>
              <a:gd name="T12" fmla="*/ 548 w 1645"/>
              <a:gd name="T13" fmla="*/ 1598 h 1645"/>
              <a:gd name="T14" fmla="*/ 466 w 1645"/>
              <a:gd name="T15" fmla="*/ 1545 h 1645"/>
              <a:gd name="T16" fmla="*/ 1092 w 1645"/>
              <a:gd name="T17" fmla="*/ 1590 h 1645"/>
              <a:gd name="T18" fmla="*/ 1100 w 1645"/>
              <a:gd name="T19" fmla="*/ 1596 h 1645"/>
              <a:gd name="T20" fmla="*/ 1304 w 1645"/>
              <a:gd name="T21" fmla="*/ 1469 h 1645"/>
              <a:gd name="T22" fmla="*/ 342 w 1645"/>
              <a:gd name="T23" fmla="*/ 1488 h 1645"/>
              <a:gd name="T24" fmla="*/ 342 w 1645"/>
              <a:gd name="T25" fmla="*/ 1488 h 1645"/>
              <a:gd name="T26" fmla="*/ 166 w 1645"/>
              <a:gd name="T27" fmla="*/ 1318 h 1645"/>
              <a:gd name="T28" fmla="*/ 253 w 1645"/>
              <a:gd name="T29" fmla="*/ 1392 h 1645"/>
              <a:gd name="T30" fmla="*/ 1326 w 1645"/>
              <a:gd name="T31" fmla="*/ 1452 h 1645"/>
              <a:gd name="T32" fmla="*/ 1347 w 1645"/>
              <a:gd name="T33" fmla="*/ 1434 h 1645"/>
              <a:gd name="T34" fmla="*/ 1358 w 1645"/>
              <a:gd name="T35" fmla="*/ 1447 h 1645"/>
              <a:gd name="T36" fmla="*/ 163 w 1645"/>
              <a:gd name="T37" fmla="*/ 1285 h 1645"/>
              <a:gd name="T38" fmla="*/ 42 w 1645"/>
              <a:gd name="T39" fmla="*/ 1081 h 1645"/>
              <a:gd name="T40" fmla="*/ 141 w 1645"/>
              <a:gd name="T41" fmla="*/ 1275 h 1645"/>
              <a:gd name="T42" fmla="*/ 1508 w 1645"/>
              <a:gd name="T43" fmla="*/ 1270 h 1645"/>
              <a:gd name="T44" fmla="*/ 1597 w 1645"/>
              <a:gd name="T45" fmla="*/ 1043 h 1645"/>
              <a:gd name="T46" fmla="*/ 1530 w 1645"/>
              <a:gd name="T47" fmla="*/ 1242 h 1645"/>
              <a:gd name="T48" fmla="*/ 49 w 1645"/>
              <a:gd name="T49" fmla="*/ 1056 h 1645"/>
              <a:gd name="T50" fmla="*/ 1 w 1645"/>
              <a:gd name="T51" fmla="*/ 818 h 1645"/>
              <a:gd name="T52" fmla="*/ 25 w 1645"/>
              <a:gd name="T53" fmla="*/ 929 h 1645"/>
              <a:gd name="T54" fmla="*/ 1604 w 1645"/>
              <a:gd name="T55" fmla="*/ 1016 h 1645"/>
              <a:gd name="T56" fmla="*/ 1619 w 1645"/>
              <a:gd name="T57" fmla="*/ 940 h 1645"/>
              <a:gd name="T58" fmla="*/ 1645 w 1645"/>
              <a:gd name="T59" fmla="*/ 823 h 1645"/>
              <a:gd name="T60" fmla="*/ 3 w 1645"/>
              <a:gd name="T61" fmla="*/ 795 h 1645"/>
              <a:gd name="T62" fmla="*/ 11 w 1645"/>
              <a:gd name="T63" fmla="*/ 769 h 1645"/>
              <a:gd name="T64" fmla="*/ 46 w 1645"/>
              <a:gd name="T65" fmla="*/ 554 h 1645"/>
              <a:gd name="T66" fmla="*/ 1634 w 1645"/>
              <a:gd name="T67" fmla="*/ 763 h 1645"/>
              <a:gd name="T68" fmla="*/ 1642 w 1645"/>
              <a:gd name="T69" fmla="*/ 754 h 1645"/>
              <a:gd name="T70" fmla="*/ 1611 w 1645"/>
              <a:gd name="T71" fmla="*/ 620 h 1645"/>
              <a:gd name="T72" fmla="*/ 1547 w 1645"/>
              <a:gd name="T73" fmla="*/ 472 h 1645"/>
              <a:gd name="T74" fmla="*/ 1592 w 1645"/>
              <a:gd name="T75" fmla="*/ 566 h 1645"/>
              <a:gd name="T76" fmla="*/ 72 w 1645"/>
              <a:gd name="T77" fmla="*/ 533 h 1645"/>
              <a:gd name="T78" fmla="*/ 96 w 1645"/>
              <a:gd name="T79" fmla="*/ 438 h 1645"/>
              <a:gd name="T80" fmla="*/ 82 w 1645"/>
              <a:gd name="T81" fmla="*/ 507 h 1645"/>
              <a:gd name="T82" fmla="*/ 1546 w 1645"/>
              <a:gd name="T83" fmla="*/ 451 h 1645"/>
              <a:gd name="T84" fmla="*/ 1397 w 1645"/>
              <a:gd name="T85" fmla="*/ 246 h 1645"/>
              <a:gd name="T86" fmla="*/ 198 w 1645"/>
              <a:gd name="T87" fmla="*/ 310 h 1645"/>
              <a:gd name="T88" fmla="*/ 198 w 1645"/>
              <a:gd name="T89" fmla="*/ 310 h 1645"/>
              <a:gd name="T90" fmla="*/ 370 w 1645"/>
              <a:gd name="T91" fmla="*/ 137 h 1645"/>
              <a:gd name="T92" fmla="*/ 223 w 1645"/>
              <a:gd name="T93" fmla="*/ 286 h 1645"/>
              <a:gd name="T94" fmla="*/ 1391 w 1645"/>
              <a:gd name="T95" fmla="*/ 232 h 1645"/>
              <a:gd name="T96" fmla="*/ 1180 w 1645"/>
              <a:gd name="T97" fmla="*/ 99 h 1645"/>
              <a:gd name="T98" fmla="*/ 1361 w 1645"/>
              <a:gd name="T99" fmla="*/ 222 h 1645"/>
              <a:gd name="T100" fmla="*/ 398 w 1645"/>
              <a:gd name="T101" fmla="*/ 137 h 1645"/>
              <a:gd name="T102" fmla="*/ 614 w 1645"/>
              <a:gd name="T103" fmla="*/ 28 h 1645"/>
              <a:gd name="T104" fmla="*/ 423 w 1645"/>
              <a:gd name="T105" fmla="*/ 123 h 1645"/>
              <a:gd name="T106" fmla="*/ 1163 w 1645"/>
              <a:gd name="T107" fmla="*/ 92 h 1645"/>
              <a:gd name="T108" fmla="*/ 928 w 1645"/>
              <a:gd name="T109" fmla="*/ 16 h 1645"/>
              <a:gd name="T110" fmla="*/ 635 w 1645"/>
              <a:gd name="T111" fmla="*/ 31 h 1645"/>
              <a:gd name="T112" fmla="*/ 664 w 1645"/>
              <a:gd name="T113" fmla="*/ 19 h 1645"/>
              <a:gd name="T114" fmla="*/ 767 w 1645"/>
              <a:gd name="T115" fmla="*/ 20 h 1645"/>
              <a:gd name="T116" fmla="*/ 899 w 1645"/>
              <a:gd name="T117" fmla="*/ 13 h 1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45" h="1645">
                <a:moveTo>
                  <a:pt x="812" y="1645"/>
                </a:moveTo>
                <a:cubicBezTo>
                  <a:pt x="812" y="1645"/>
                  <a:pt x="812" y="1645"/>
                  <a:pt x="812" y="1645"/>
                </a:cubicBezTo>
                <a:cubicBezTo>
                  <a:pt x="782" y="1645"/>
                  <a:pt x="752" y="1643"/>
                  <a:pt x="722" y="1639"/>
                </a:cubicBezTo>
                <a:cubicBezTo>
                  <a:pt x="721" y="1639"/>
                  <a:pt x="721" y="1639"/>
                  <a:pt x="721" y="1639"/>
                </a:cubicBezTo>
                <a:cubicBezTo>
                  <a:pt x="719" y="1639"/>
                  <a:pt x="717" y="1638"/>
                  <a:pt x="715" y="1638"/>
                </a:cubicBezTo>
                <a:cubicBezTo>
                  <a:pt x="677" y="1633"/>
                  <a:pt x="640" y="1625"/>
                  <a:pt x="603" y="1615"/>
                </a:cubicBezTo>
                <a:cubicBezTo>
                  <a:pt x="601" y="1614"/>
                  <a:pt x="599" y="1613"/>
                  <a:pt x="598" y="1611"/>
                </a:cubicBezTo>
                <a:cubicBezTo>
                  <a:pt x="597" y="1609"/>
                  <a:pt x="596" y="1607"/>
                  <a:pt x="597" y="1605"/>
                </a:cubicBezTo>
                <a:cubicBezTo>
                  <a:pt x="598" y="1600"/>
                  <a:pt x="603" y="1597"/>
                  <a:pt x="607" y="1599"/>
                </a:cubicBezTo>
                <a:cubicBezTo>
                  <a:pt x="643" y="1609"/>
                  <a:pt x="680" y="1616"/>
                  <a:pt x="717" y="1621"/>
                </a:cubicBezTo>
                <a:cubicBezTo>
                  <a:pt x="719" y="1622"/>
                  <a:pt x="722" y="1622"/>
                  <a:pt x="724" y="1622"/>
                </a:cubicBezTo>
                <a:cubicBezTo>
                  <a:pt x="753" y="1626"/>
                  <a:pt x="783" y="1628"/>
                  <a:pt x="812" y="1628"/>
                </a:cubicBezTo>
                <a:cubicBezTo>
                  <a:pt x="814" y="1628"/>
                  <a:pt x="816" y="1629"/>
                  <a:pt x="818" y="1631"/>
                </a:cubicBezTo>
                <a:cubicBezTo>
                  <a:pt x="819" y="1632"/>
                  <a:pt x="820" y="1634"/>
                  <a:pt x="820" y="1637"/>
                </a:cubicBezTo>
                <a:cubicBezTo>
                  <a:pt x="820" y="1641"/>
                  <a:pt x="816" y="1645"/>
                  <a:pt x="812" y="1645"/>
                </a:cubicBezTo>
                <a:close/>
                <a:moveTo>
                  <a:pt x="840" y="1645"/>
                </a:moveTo>
                <a:cubicBezTo>
                  <a:pt x="840" y="1645"/>
                  <a:pt x="840" y="1645"/>
                  <a:pt x="840" y="1645"/>
                </a:cubicBezTo>
                <a:cubicBezTo>
                  <a:pt x="835" y="1645"/>
                  <a:pt x="832" y="1641"/>
                  <a:pt x="831" y="1637"/>
                </a:cubicBezTo>
                <a:cubicBezTo>
                  <a:pt x="831" y="1634"/>
                  <a:pt x="832" y="1632"/>
                  <a:pt x="834" y="1631"/>
                </a:cubicBezTo>
                <a:cubicBezTo>
                  <a:pt x="835" y="1629"/>
                  <a:pt x="838" y="1628"/>
                  <a:pt x="840" y="1628"/>
                </a:cubicBezTo>
                <a:cubicBezTo>
                  <a:pt x="840" y="1628"/>
                  <a:pt x="840" y="1628"/>
                  <a:pt x="840" y="1628"/>
                </a:cubicBezTo>
                <a:cubicBezTo>
                  <a:pt x="845" y="1628"/>
                  <a:pt x="848" y="1632"/>
                  <a:pt x="848" y="1636"/>
                </a:cubicBezTo>
                <a:cubicBezTo>
                  <a:pt x="849" y="1641"/>
                  <a:pt x="845" y="1645"/>
                  <a:pt x="840" y="1645"/>
                </a:cubicBezTo>
                <a:close/>
                <a:moveTo>
                  <a:pt x="868" y="1644"/>
                </a:moveTo>
                <a:cubicBezTo>
                  <a:pt x="864" y="1644"/>
                  <a:pt x="860" y="1640"/>
                  <a:pt x="860" y="1636"/>
                </a:cubicBezTo>
                <a:cubicBezTo>
                  <a:pt x="860" y="1634"/>
                  <a:pt x="860" y="1631"/>
                  <a:pt x="862" y="1630"/>
                </a:cubicBezTo>
                <a:cubicBezTo>
                  <a:pt x="863" y="1628"/>
                  <a:pt x="865" y="1627"/>
                  <a:pt x="868" y="1627"/>
                </a:cubicBezTo>
                <a:cubicBezTo>
                  <a:pt x="905" y="1625"/>
                  <a:pt x="942" y="1620"/>
                  <a:pt x="978" y="1613"/>
                </a:cubicBezTo>
                <a:cubicBezTo>
                  <a:pt x="978" y="1613"/>
                  <a:pt x="979" y="1613"/>
                  <a:pt x="979" y="1613"/>
                </a:cubicBezTo>
                <a:cubicBezTo>
                  <a:pt x="997" y="1609"/>
                  <a:pt x="1015" y="1605"/>
                  <a:pt x="1033" y="1600"/>
                </a:cubicBezTo>
                <a:cubicBezTo>
                  <a:pt x="1045" y="1597"/>
                  <a:pt x="1058" y="1593"/>
                  <a:pt x="1071" y="1589"/>
                </a:cubicBezTo>
                <a:cubicBezTo>
                  <a:pt x="1075" y="1587"/>
                  <a:pt x="1080" y="1590"/>
                  <a:pt x="1081" y="1594"/>
                </a:cubicBezTo>
                <a:cubicBezTo>
                  <a:pt x="1083" y="1599"/>
                  <a:pt x="1080" y="1603"/>
                  <a:pt x="1076" y="1605"/>
                </a:cubicBezTo>
                <a:cubicBezTo>
                  <a:pt x="1063" y="1609"/>
                  <a:pt x="1050" y="1613"/>
                  <a:pt x="1037" y="1616"/>
                </a:cubicBezTo>
                <a:cubicBezTo>
                  <a:pt x="1019" y="1621"/>
                  <a:pt x="1000" y="1626"/>
                  <a:pt x="982" y="1629"/>
                </a:cubicBezTo>
                <a:cubicBezTo>
                  <a:pt x="945" y="1637"/>
                  <a:pt x="907" y="1642"/>
                  <a:pt x="869" y="1644"/>
                </a:cubicBezTo>
                <a:cubicBezTo>
                  <a:pt x="869" y="1644"/>
                  <a:pt x="868" y="1644"/>
                  <a:pt x="868" y="1644"/>
                </a:cubicBezTo>
                <a:close/>
                <a:moveTo>
                  <a:pt x="578" y="1607"/>
                </a:moveTo>
                <a:cubicBezTo>
                  <a:pt x="577" y="1607"/>
                  <a:pt x="576" y="1607"/>
                  <a:pt x="575" y="1607"/>
                </a:cubicBezTo>
                <a:cubicBezTo>
                  <a:pt x="573" y="1606"/>
                  <a:pt x="571" y="1605"/>
                  <a:pt x="570" y="1603"/>
                </a:cubicBezTo>
                <a:cubicBezTo>
                  <a:pt x="569" y="1601"/>
                  <a:pt x="569" y="1598"/>
                  <a:pt x="570" y="1596"/>
                </a:cubicBezTo>
                <a:cubicBezTo>
                  <a:pt x="571" y="1592"/>
                  <a:pt x="576" y="1589"/>
                  <a:pt x="581" y="1591"/>
                </a:cubicBezTo>
                <a:cubicBezTo>
                  <a:pt x="582" y="1591"/>
                  <a:pt x="582" y="1591"/>
                  <a:pt x="582" y="1591"/>
                </a:cubicBezTo>
                <a:cubicBezTo>
                  <a:pt x="582" y="1591"/>
                  <a:pt x="582" y="1591"/>
                  <a:pt x="582" y="1591"/>
                </a:cubicBezTo>
                <a:cubicBezTo>
                  <a:pt x="583" y="1592"/>
                  <a:pt x="585" y="1593"/>
                  <a:pt x="586" y="1595"/>
                </a:cubicBezTo>
                <a:cubicBezTo>
                  <a:pt x="587" y="1597"/>
                  <a:pt x="587" y="1599"/>
                  <a:pt x="586" y="1601"/>
                </a:cubicBezTo>
                <a:cubicBezTo>
                  <a:pt x="585" y="1605"/>
                  <a:pt x="582" y="1607"/>
                  <a:pt x="578" y="1607"/>
                </a:cubicBezTo>
                <a:close/>
                <a:moveTo>
                  <a:pt x="551" y="1598"/>
                </a:moveTo>
                <a:cubicBezTo>
                  <a:pt x="550" y="1598"/>
                  <a:pt x="549" y="1598"/>
                  <a:pt x="548" y="1598"/>
                </a:cubicBezTo>
                <a:cubicBezTo>
                  <a:pt x="518" y="1587"/>
                  <a:pt x="488" y="1574"/>
                  <a:pt x="459" y="1560"/>
                </a:cubicBezTo>
                <a:cubicBezTo>
                  <a:pt x="446" y="1554"/>
                  <a:pt x="434" y="1547"/>
                  <a:pt x="422" y="1540"/>
                </a:cubicBezTo>
                <a:cubicBezTo>
                  <a:pt x="401" y="1529"/>
                  <a:pt x="380" y="1516"/>
                  <a:pt x="360" y="1502"/>
                </a:cubicBezTo>
                <a:cubicBezTo>
                  <a:pt x="356" y="1500"/>
                  <a:pt x="355" y="1495"/>
                  <a:pt x="358" y="1491"/>
                </a:cubicBezTo>
                <a:cubicBezTo>
                  <a:pt x="361" y="1487"/>
                  <a:pt x="366" y="1486"/>
                  <a:pt x="370" y="1488"/>
                </a:cubicBezTo>
                <a:cubicBezTo>
                  <a:pt x="389" y="1502"/>
                  <a:pt x="410" y="1514"/>
                  <a:pt x="430" y="1526"/>
                </a:cubicBezTo>
                <a:cubicBezTo>
                  <a:pt x="442" y="1532"/>
                  <a:pt x="454" y="1539"/>
                  <a:pt x="466" y="1545"/>
                </a:cubicBezTo>
                <a:cubicBezTo>
                  <a:pt x="466" y="1545"/>
                  <a:pt x="466" y="1545"/>
                  <a:pt x="466" y="1545"/>
                </a:cubicBezTo>
                <a:cubicBezTo>
                  <a:pt x="495" y="1559"/>
                  <a:pt x="524" y="1571"/>
                  <a:pt x="554" y="1582"/>
                </a:cubicBezTo>
                <a:cubicBezTo>
                  <a:pt x="558" y="1583"/>
                  <a:pt x="561" y="1588"/>
                  <a:pt x="559" y="1593"/>
                </a:cubicBezTo>
                <a:cubicBezTo>
                  <a:pt x="558" y="1596"/>
                  <a:pt x="555" y="1598"/>
                  <a:pt x="551" y="1598"/>
                </a:cubicBezTo>
                <a:close/>
                <a:moveTo>
                  <a:pt x="1100" y="1596"/>
                </a:moveTo>
                <a:cubicBezTo>
                  <a:pt x="1100" y="1596"/>
                  <a:pt x="1100" y="1596"/>
                  <a:pt x="1100" y="1596"/>
                </a:cubicBezTo>
                <a:cubicBezTo>
                  <a:pt x="1097" y="1596"/>
                  <a:pt x="1093" y="1594"/>
                  <a:pt x="1092" y="1590"/>
                </a:cubicBezTo>
                <a:cubicBezTo>
                  <a:pt x="1091" y="1588"/>
                  <a:pt x="1091" y="1586"/>
                  <a:pt x="1092" y="1584"/>
                </a:cubicBezTo>
                <a:cubicBezTo>
                  <a:pt x="1093" y="1582"/>
                  <a:pt x="1095" y="1580"/>
                  <a:pt x="1097" y="1580"/>
                </a:cubicBezTo>
                <a:cubicBezTo>
                  <a:pt x="1098" y="1580"/>
                  <a:pt x="1098" y="1580"/>
                  <a:pt x="1098" y="1580"/>
                </a:cubicBezTo>
                <a:cubicBezTo>
                  <a:pt x="1098" y="1580"/>
                  <a:pt x="1098" y="1580"/>
                  <a:pt x="1098" y="1580"/>
                </a:cubicBezTo>
                <a:cubicBezTo>
                  <a:pt x="1102" y="1578"/>
                  <a:pt x="1107" y="1581"/>
                  <a:pt x="1108" y="1585"/>
                </a:cubicBezTo>
                <a:cubicBezTo>
                  <a:pt x="1110" y="1589"/>
                  <a:pt x="1107" y="1594"/>
                  <a:pt x="1103" y="1596"/>
                </a:cubicBezTo>
                <a:cubicBezTo>
                  <a:pt x="1102" y="1596"/>
                  <a:pt x="1101" y="1596"/>
                  <a:pt x="1100" y="1596"/>
                </a:cubicBezTo>
                <a:close/>
                <a:moveTo>
                  <a:pt x="1127" y="1586"/>
                </a:moveTo>
                <a:cubicBezTo>
                  <a:pt x="1123" y="1586"/>
                  <a:pt x="1120" y="1584"/>
                  <a:pt x="1119" y="1581"/>
                </a:cubicBezTo>
                <a:cubicBezTo>
                  <a:pt x="1118" y="1579"/>
                  <a:pt x="1118" y="1576"/>
                  <a:pt x="1119" y="1574"/>
                </a:cubicBezTo>
                <a:cubicBezTo>
                  <a:pt x="1120" y="1572"/>
                  <a:pt x="1121" y="1570"/>
                  <a:pt x="1123" y="1570"/>
                </a:cubicBezTo>
                <a:cubicBezTo>
                  <a:pt x="1158" y="1556"/>
                  <a:pt x="1192" y="1539"/>
                  <a:pt x="1224" y="1521"/>
                </a:cubicBezTo>
                <a:cubicBezTo>
                  <a:pt x="1224" y="1521"/>
                  <a:pt x="1224" y="1521"/>
                  <a:pt x="1224" y="1521"/>
                </a:cubicBezTo>
                <a:cubicBezTo>
                  <a:pt x="1252" y="1505"/>
                  <a:pt x="1278" y="1488"/>
                  <a:pt x="1304" y="1469"/>
                </a:cubicBezTo>
                <a:cubicBezTo>
                  <a:pt x="1307" y="1466"/>
                  <a:pt x="1313" y="1467"/>
                  <a:pt x="1316" y="1471"/>
                </a:cubicBezTo>
                <a:cubicBezTo>
                  <a:pt x="1318" y="1474"/>
                  <a:pt x="1318" y="1480"/>
                  <a:pt x="1314" y="1482"/>
                </a:cubicBezTo>
                <a:cubicBezTo>
                  <a:pt x="1288" y="1502"/>
                  <a:pt x="1261" y="1520"/>
                  <a:pt x="1233" y="1536"/>
                </a:cubicBezTo>
                <a:cubicBezTo>
                  <a:pt x="1200" y="1554"/>
                  <a:pt x="1165" y="1571"/>
                  <a:pt x="1130" y="1585"/>
                </a:cubicBezTo>
                <a:cubicBezTo>
                  <a:pt x="1130" y="1585"/>
                  <a:pt x="1130" y="1585"/>
                  <a:pt x="1130" y="1585"/>
                </a:cubicBezTo>
                <a:cubicBezTo>
                  <a:pt x="1129" y="1586"/>
                  <a:pt x="1128" y="1586"/>
                  <a:pt x="1127" y="1586"/>
                </a:cubicBezTo>
                <a:close/>
                <a:moveTo>
                  <a:pt x="342" y="1488"/>
                </a:moveTo>
                <a:cubicBezTo>
                  <a:pt x="340" y="1488"/>
                  <a:pt x="338" y="1487"/>
                  <a:pt x="337" y="1486"/>
                </a:cubicBezTo>
                <a:cubicBezTo>
                  <a:pt x="337" y="1486"/>
                  <a:pt x="337" y="1486"/>
                  <a:pt x="337" y="1486"/>
                </a:cubicBezTo>
                <a:cubicBezTo>
                  <a:pt x="335" y="1485"/>
                  <a:pt x="334" y="1483"/>
                  <a:pt x="333" y="1480"/>
                </a:cubicBezTo>
                <a:cubicBezTo>
                  <a:pt x="333" y="1478"/>
                  <a:pt x="334" y="1476"/>
                  <a:pt x="335" y="1474"/>
                </a:cubicBezTo>
                <a:cubicBezTo>
                  <a:pt x="338" y="1470"/>
                  <a:pt x="343" y="1470"/>
                  <a:pt x="347" y="1472"/>
                </a:cubicBezTo>
                <a:cubicBezTo>
                  <a:pt x="351" y="1475"/>
                  <a:pt x="351" y="1480"/>
                  <a:pt x="349" y="1484"/>
                </a:cubicBezTo>
                <a:cubicBezTo>
                  <a:pt x="347" y="1486"/>
                  <a:pt x="345" y="1488"/>
                  <a:pt x="342" y="1488"/>
                </a:cubicBezTo>
                <a:close/>
                <a:moveTo>
                  <a:pt x="319" y="1471"/>
                </a:moveTo>
                <a:cubicBezTo>
                  <a:pt x="317" y="1471"/>
                  <a:pt x="316" y="1470"/>
                  <a:pt x="314" y="1469"/>
                </a:cubicBezTo>
                <a:cubicBezTo>
                  <a:pt x="289" y="1449"/>
                  <a:pt x="264" y="1427"/>
                  <a:pt x="242" y="1404"/>
                </a:cubicBezTo>
                <a:cubicBezTo>
                  <a:pt x="241" y="1404"/>
                  <a:pt x="241" y="1404"/>
                  <a:pt x="241" y="1404"/>
                </a:cubicBezTo>
                <a:cubicBezTo>
                  <a:pt x="241" y="1404"/>
                  <a:pt x="241" y="1404"/>
                  <a:pt x="241" y="1404"/>
                </a:cubicBezTo>
                <a:cubicBezTo>
                  <a:pt x="220" y="1383"/>
                  <a:pt x="199" y="1360"/>
                  <a:pt x="180" y="1336"/>
                </a:cubicBezTo>
                <a:cubicBezTo>
                  <a:pt x="176" y="1330"/>
                  <a:pt x="171" y="1324"/>
                  <a:pt x="166" y="1318"/>
                </a:cubicBezTo>
                <a:cubicBezTo>
                  <a:pt x="166" y="1318"/>
                  <a:pt x="166" y="1318"/>
                  <a:pt x="166" y="1318"/>
                </a:cubicBezTo>
                <a:cubicBezTo>
                  <a:pt x="165" y="1316"/>
                  <a:pt x="164" y="1314"/>
                  <a:pt x="165" y="1312"/>
                </a:cubicBezTo>
                <a:cubicBezTo>
                  <a:pt x="165" y="1310"/>
                  <a:pt x="166" y="1308"/>
                  <a:pt x="168" y="1306"/>
                </a:cubicBezTo>
                <a:cubicBezTo>
                  <a:pt x="172" y="1304"/>
                  <a:pt x="177" y="1304"/>
                  <a:pt x="180" y="1308"/>
                </a:cubicBezTo>
                <a:cubicBezTo>
                  <a:pt x="184" y="1314"/>
                  <a:pt x="189" y="1320"/>
                  <a:pt x="194" y="1325"/>
                </a:cubicBezTo>
                <a:cubicBezTo>
                  <a:pt x="212" y="1349"/>
                  <a:pt x="232" y="1371"/>
                  <a:pt x="253" y="1392"/>
                </a:cubicBezTo>
                <a:cubicBezTo>
                  <a:pt x="253" y="1392"/>
                  <a:pt x="253" y="1392"/>
                  <a:pt x="253" y="1392"/>
                </a:cubicBezTo>
                <a:cubicBezTo>
                  <a:pt x="276" y="1415"/>
                  <a:pt x="300" y="1436"/>
                  <a:pt x="325" y="1455"/>
                </a:cubicBezTo>
                <a:cubicBezTo>
                  <a:pt x="328" y="1458"/>
                  <a:pt x="329" y="1464"/>
                  <a:pt x="326" y="1467"/>
                </a:cubicBezTo>
                <a:cubicBezTo>
                  <a:pt x="324" y="1469"/>
                  <a:pt x="322" y="1471"/>
                  <a:pt x="319" y="1471"/>
                </a:cubicBezTo>
                <a:close/>
                <a:moveTo>
                  <a:pt x="1331" y="1467"/>
                </a:moveTo>
                <a:cubicBezTo>
                  <a:pt x="1329" y="1467"/>
                  <a:pt x="1326" y="1466"/>
                  <a:pt x="1324" y="1464"/>
                </a:cubicBezTo>
                <a:cubicBezTo>
                  <a:pt x="1323" y="1462"/>
                  <a:pt x="1322" y="1460"/>
                  <a:pt x="1323" y="1457"/>
                </a:cubicBezTo>
                <a:cubicBezTo>
                  <a:pt x="1323" y="1455"/>
                  <a:pt x="1324" y="1453"/>
                  <a:pt x="1326" y="1452"/>
                </a:cubicBezTo>
                <a:cubicBezTo>
                  <a:pt x="1329" y="1449"/>
                  <a:pt x="1335" y="1449"/>
                  <a:pt x="1338" y="1453"/>
                </a:cubicBezTo>
                <a:cubicBezTo>
                  <a:pt x="1341" y="1457"/>
                  <a:pt x="1340" y="1462"/>
                  <a:pt x="1336" y="1465"/>
                </a:cubicBezTo>
                <a:cubicBezTo>
                  <a:pt x="1335" y="1466"/>
                  <a:pt x="1333" y="1467"/>
                  <a:pt x="1331" y="1467"/>
                </a:cubicBezTo>
                <a:close/>
                <a:moveTo>
                  <a:pt x="1353" y="1449"/>
                </a:moveTo>
                <a:cubicBezTo>
                  <a:pt x="1350" y="1449"/>
                  <a:pt x="1348" y="1448"/>
                  <a:pt x="1346" y="1446"/>
                </a:cubicBezTo>
                <a:cubicBezTo>
                  <a:pt x="1345" y="1444"/>
                  <a:pt x="1344" y="1442"/>
                  <a:pt x="1344" y="1440"/>
                </a:cubicBezTo>
                <a:cubicBezTo>
                  <a:pt x="1345" y="1437"/>
                  <a:pt x="1346" y="1435"/>
                  <a:pt x="1347" y="1434"/>
                </a:cubicBezTo>
                <a:cubicBezTo>
                  <a:pt x="1375" y="1410"/>
                  <a:pt x="1402" y="1383"/>
                  <a:pt x="1427" y="1355"/>
                </a:cubicBezTo>
                <a:cubicBezTo>
                  <a:pt x="1427" y="1355"/>
                  <a:pt x="1427" y="1355"/>
                  <a:pt x="1427" y="1355"/>
                </a:cubicBezTo>
                <a:cubicBezTo>
                  <a:pt x="1448" y="1331"/>
                  <a:pt x="1467" y="1306"/>
                  <a:pt x="1485" y="1280"/>
                </a:cubicBezTo>
                <a:cubicBezTo>
                  <a:pt x="1488" y="1276"/>
                  <a:pt x="1493" y="1275"/>
                  <a:pt x="1497" y="1278"/>
                </a:cubicBezTo>
                <a:cubicBezTo>
                  <a:pt x="1501" y="1281"/>
                  <a:pt x="1502" y="1286"/>
                  <a:pt x="1499" y="1290"/>
                </a:cubicBezTo>
                <a:cubicBezTo>
                  <a:pt x="1481" y="1316"/>
                  <a:pt x="1461" y="1342"/>
                  <a:pt x="1440" y="1366"/>
                </a:cubicBezTo>
                <a:cubicBezTo>
                  <a:pt x="1414" y="1395"/>
                  <a:pt x="1387" y="1422"/>
                  <a:pt x="1358" y="1447"/>
                </a:cubicBezTo>
                <a:cubicBezTo>
                  <a:pt x="1357" y="1448"/>
                  <a:pt x="1355" y="1449"/>
                  <a:pt x="1353" y="1449"/>
                </a:cubicBezTo>
                <a:close/>
                <a:moveTo>
                  <a:pt x="157" y="1299"/>
                </a:moveTo>
                <a:cubicBezTo>
                  <a:pt x="154" y="1299"/>
                  <a:pt x="151" y="1297"/>
                  <a:pt x="150" y="1295"/>
                </a:cubicBezTo>
                <a:cubicBezTo>
                  <a:pt x="150" y="1295"/>
                  <a:pt x="150" y="1295"/>
                  <a:pt x="150" y="1295"/>
                </a:cubicBezTo>
                <a:cubicBezTo>
                  <a:pt x="148" y="1293"/>
                  <a:pt x="148" y="1291"/>
                  <a:pt x="148" y="1289"/>
                </a:cubicBezTo>
                <a:cubicBezTo>
                  <a:pt x="149" y="1286"/>
                  <a:pt x="150" y="1285"/>
                  <a:pt x="152" y="1283"/>
                </a:cubicBezTo>
                <a:cubicBezTo>
                  <a:pt x="155" y="1281"/>
                  <a:pt x="161" y="1282"/>
                  <a:pt x="163" y="1285"/>
                </a:cubicBezTo>
                <a:cubicBezTo>
                  <a:pt x="163" y="1285"/>
                  <a:pt x="163" y="1285"/>
                  <a:pt x="163" y="1285"/>
                </a:cubicBezTo>
                <a:cubicBezTo>
                  <a:pt x="166" y="1289"/>
                  <a:pt x="165" y="1294"/>
                  <a:pt x="161" y="1297"/>
                </a:cubicBezTo>
                <a:cubicBezTo>
                  <a:pt x="160" y="1298"/>
                  <a:pt x="158" y="1299"/>
                  <a:pt x="157" y="1299"/>
                </a:cubicBezTo>
                <a:close/>
                <a:moveTo>
                  <a:pt x="141" y="1275"/>
                </a:moveTo>
                <a:cubicBezTo>
                  <a:pt x="138" y="1275"/>
                  <a:pt x="135" y="1274"/>
                  <a:pt x="134" y="1271"/>
                </a:cubicBezTo>
                <a:cubicBezTo>
                  <a:pt x="116" y="1244"/>
                  <a:pt x="100" y="1216"/>
                  <a:pt x="86" y="1187"/>
                </a:cubicBezTo>
                <a:cubicBezTo>
                  <a:pt x="69" y="1153"/>
                  <a:pt x="54" y="1117"/>
                  <a:pt x="42" y="1081"/>
                </a:cubicBezTo>
                <a:cubicBezTo>
                  <a:pt x="42" y="1079"/>
                  <a:pt x="42" y="1077"/>
                  <a:pt x="43" y="1075"/>
                </a:cubicBezTo>
                <a:cubicBezTo>
                  <a:pt x="44" y="1073"/>
                  <a:pt x="45" y="1071"/>
                  <a:pt x="48" y="1071"/>
                </a:cubicBezTo>
                <a:cubicBezTo>
                  <a:pt x="52" y="1069"/>
                  <a:pt x="57" y="1072"/>
                  <a:pt x="58" y="1076"/>
                </a:cubicBezTo>
                <a:cubicBezTo>
                  <a:pt x="70" y="1111"/>
                  <a:pt x="84" y="1146"/>
                  <a:pt x="101" y="1179"/>
                </a:cubicBezTo>
                <a:cubicBezTo>
                  <a:pt x="115" y="1208"/>
                  <a:pt x="131" y="1236"/>
                  <a:pt x="148" y="1262"/>
                </a:cubicBezTo>
                <a:cubicBezTo>
                  <a:pt x="150" y="1266"/>
                  <a:pt x="149" y="1271"/>
                  <a:pt x="145" y="1274"/>
                </a:cubicBezTo>
                <a:cubicBezTo>
                  <a:pt x="144" y="1275"/>
                  <a:pt x="142" y="1275"/>
                  <a:pt x="141" y="1275"/>
                </a:cubicBezTo>
                <a:close/>
                <a:moveTo>
                  <a:pt x="1508" y="1270"/>
                </a:moveTo>
                <a:cubicBezTo>
                  <a:pt x="1506" y="1270"/>
                  <a:pt x="1505" y="1269"/>
                  <a:pt x="1503" y="1269"/>
                </a:cubicBezTo>
                <a:cubicBezTo>
                  <a:pt x="1502" y="1267"/>
                  <a:pt x="1500" y="1265"/>
                  <a:pt x="1500" y="1263"/>
                </a:cubicBezTo>
                <a:cubicBezTo>
                  <a:pt x="1499" y="1261"/>
                  <a:pt x="1500" y="1259"/>
                  <a:pt x="1501" y="1257"/>
                </a:cubicBezTo>
                <a:cubicBezTo>
                  <a:pt x="1503" y="1253"/>
                  <a:pt x="1509" y="1252"/>
                  <a:pt x="1513" y="1254"/>
                </a:cubicBezTo>
                <a:cubicBezTo>
                  <a:pt x="1516" y="1257"/>
                  <a:pt x="1518" y="1262"/>
                  <a:pt x="1515" y="1266"/>
                </a:cubicBezTo>
                <a:cubicBezTo>
                  <a:pt x="1514" y="1268"/>
                  <a:pt x="1511" y="1270"/>
                  <a:pt x="1508" y="1270"/>
                </a:cubicBezTo>
                <a:close/>
                <a:moveTo>
                  <a:pt x="1523" y="1246"/>
                </a:moveTo>
                <a:cubicBezTo>
                  <a:pt x="1521" y="1246"/>
                  <a:pt x="1520" y="1245"/>
                  <a:pt x="1518" y="1245"/>
                </a:cubicBezTo>
                <a:cubicBezTo>
                  <a:pt x="1514" y="1242"/>
                  <a:pt x="1513" y="1237"/>
                  <a:pt x="1515" y="1233"/>
                </a:cubicBezTo>
                <a:cubicBezTo>
                  <a:pt x="1516" y="1233"/>
                  <a:pt x="1516" y="1232"/>
                  <a:pt x="1516" y="1232"/>
                </a:cubicBezTo>
                <a:cubicBezTo>
                  <a:pt x="1516" y="1232"/>
                  <a:pt x="1516" y="1232"/>
                  <a:pt x="1516" y="1232"/>
                </a:cubicBezTo>
                <a:cubicBezTo>
                  <a:pt x="1535" y="1200"/>
                  <a:pt x="1552" y="1167"/>
                  <a:pt x="1566" y="1133"/>
                </a:cubicBezTo>
                <a:cubicBezTo>
                  <a:pt x="1578" y="1104"/>
                  <a:pt x="1588" y="1074"/>
                  <a:pt x="1597" y="1043"/>
                </a:cubicBezTo>
                <a:cubicBezTo>
                  <a:pt x="1598" y="1039"/>
                  <a:pt x="1603" y="1036"/>
                  <a:pt x="1608" y="1037"/>
                </a:cubicBezTo>
                <a:cubicBezTo>
                  <a:pt x="1610" y="1038"/>
                  <a:pt x="1612" y="1039"/>
                  <a:pt x="1613" y="1041"/>
                </a:cubicBezTo>
                <a:cubicBezTo>
                  <a:pt x="1614" y="1043"/>
                  <a:pt x="1614" y="1046"/>
                  <a:pt x="1613" y="1048"/>
                </a:cubicBezTo>
                <a:cubicBezTo>
                  <a:pt x="1605" y="1079"/>
                  <a:pt x="1594" y="1110"/>
                  <a:pt x="1581" y="1140"/>
                </a:cubicBezTo>
                <a:cubicBezTo>
                  <a:pt x="1567" y="1174"/>
                  <a:pt x="1550" y="1208"/>
                  <a:pt x="1531" y="1240"/>
                </a:cubicBezTo>
                <a:cubicBezTo>
                  <a:pt x="1531" y="1241"/>
                  <a:pt x="1531" y="1241"/>
                  <a:pt x="1531" y="1241"/>
                </a:cubicBezTo>
                <a:cubicBezTo>
                  <a:pt x="1530" y="1241"/>
                  <a:pt x="1530" y="1241"/>
                  <a:pt x="1530" y="1242"/>
                </a:cubicBezTo>
                <a:cubicBezTo>
                  <a:pt x="1529" y="1244"/>
                  <a:pt x="1526" y="1246"/>
                  <a:pt x="1523" y="1246"/>
                </a:cubicBezTo>
                <a:close/>
                <a:moveTo>
                  <a:pt x="42" y="1060"/>
                </a:moveTo>
                <a:cubicBezTo>
                  <a:pt x="38" y="1060"/>
                  <a:pt x="35" y="1058"/>
                  <a:pt x="34" y="1054"/>
                </a:cubicBezTo>
                <a:cubicBezTo>
                  <a:pt x="33" y="1052"/>
                  <a:pt x="33" y="1050"/>
                  <a:pt x="34" y="1048"/>
                </a:cubicBezTo>
                <a:cubicBezTo>
                  <a:pt x="35" y="1046"/>
                  <a:pt x="37" y="1044"/>
                  <a:pt x="39" y="1043"/>
                </a:cubicBezTo>
                <a:cubicBezTo>
                  <a:pt x="44" y="1042"/>
                  <a:pt x="49" y="1045"/>
                  <a:pt x="50" y="1049"/>
                </a:cubicBezTo>
                <a:cubicBezTo>
                  <a:pt x="51" y="1051"/>
                  <a:pt x="50" y="1054"/>
                  <a:pt x="49" y="1056"/>
                </a:cubicBezTo>
                <a:cubicBezTo>
                  <a:pt x="48" y="1058"/>
                  <a:pt x="46" y="1059"/>
                  <a:pt x="44" y="1060"/>
                </a:cubicBezTo>
                <a:cubicBezTo>
                  <a:pt x="43" y="1060"/>
                  <a:pt x="43" y="1060"/>
                  <a:pt x="42" y="1060"/>
                </a:cubicBezTo>
                <a:close/>
                <a:moveTo>
                  <a:pt x="34" y="1033"/>
                </a:moveTo>
                <a:cubicBezTo>
                  <a:pt x="30" y="1033"/>
                  <a:pt x="27" y="1030"/>
                  <a:pt x="26" y="1026"/>
                </a:cubicBezTo>
                <a:cubicBezTo>
                  <a:pt x="18" y="995"/>
                  <a:pt x="12" y="963"/>
                  <a:pt x="8" y="931"/>
                </a:cubicBezTo>
                <a:cubicBezTo>
                  <a:pt x="3" y="895"/>
                  <a:pt x="0" y="859"/>
                  <a:pt x="0" y="822"/>
                </a:cubicBezTo>
                <a:cubicBezTo>
                  <a:pt x="0" y="821"/>
                  <a:pt x="1" y="820"/>
                  <a:pt x="1" y="818"/>
                </a:cubicBezTo>
                <a:cubicBezTo>
                  <a:pt x="1" y="817"/>
                  <a:pt x="1" y="817"/>
                  <a:pt x="1" y="817"/>
                </a:cubicBezTo>
                <a:cubicBezTo>
                  <a:pt x="1" y="812"/>
                  <a:pt x="4" y="809"/>
                  <a:pt x="9" y="809"/>
                </a:cubicBezTo>
                <a:cubicBezTo>
                  <a:pt x="9" y="809"/>
                  <a:pt x="9" y="809"/>
                  <a:pt x="9" y="809"/>
                </a:cubicBezTo>
                <a:cubicBezTo>
                  <a:pt x="11" y="809"/>
                  <a:pt x="13" y="810"/>
                  <a:pt x="15" y="811"/>
                </a:cubicBezTo>
                <a:cubicBezTo>
                  <a:pt x="17" y="813"/>
                  <a:pt x="17" y="815"/>
                  <a:pt x="17" y="817"/>
                </a:cubicBezTo>
                <a:cubicBezTo>
                  <a:pt x="17" y="819"/>
                  <a:pt x="17" y="821"/>
                  <a:pt x="17" y="822"/>
                </a:cubicBezTo>
                <a:cubicBezTo>
                  <a:pt x="17" y="858"/>
                  <a:pt x="20" y="894"/>
                  <a:pt x="25" y="929"/>
                </a:cubicBezTo>
                <a:cubicBezTo>
                  <a:pt x="29" y="960"/>
                  <a:pt x="35" y="992"/>
                  <a:pt x="43" y="1022"/>
                </a:cubicBezTo>
                <a:cubicBezTo>
                  <a:pt x="44" y="1027"/>
                  <a:pt x="41" y="1031"/>
                  <a:pt x="36" y="1033"/>
                </a:cubicBezTo>
                <a:cubicBezTo>
                  <a:pt x="36" y="1033"/>
                  <a:pt x="35" y="1033"/>
                  <a:pt x="34" y="1033"/>
                </a:cubicBezTo>
                <a:close/>
                <a:moveTo>
                  <a:pt x="1613" y="1027"/>
                </a:moveTo>
                <a:cubicBezTo>
                  <a:pt x="1612" y="1027"/>
                  <a:pt x="1611" y="1027"/>
                  <a:pt x="1611" y="1027"/>
                </a:cubicBezTo>
                <a:cubicBezTo>
                  <a:pt x="1608" y="1026"/>
                  <a:pt x="1606" y="1025"/>
                  <a:pt x="1605" y="1023"/>
                </a:cubicBezTo>
                <a:cubicBezTo>
                  <a:pt x="1604" y="1021"/>
                  <a:pt x="1604" y="1018"/>
                  <a:pt x="1604" y="1016"/>
                </a:cubicBezTo>
                <a:cubicBezTo>
                  <a:pt x="1605" y="1012"/>
                  <a:pt x="1610" y="1009"/>
                  <a:pt x="1615" y="1010"/>
                </a:cubicBezTo>
                <a:cubicBezTo>
                  <a:pt x="1619" y="1011"/>
                  <a:pt x="1622" y="1016"/>
                  <a:pt x="1621" y="1020"/>
                </a:cubicBezTo>
                <a:cubicBezTo>
                  <a:pt x="1620" y="1024"/>
                  <a:pt x="1617" y="1027"/>
                  <a:pt x="1613" y="1027"/>
                </a:cubicBezTo>
                <a:close/>
                <a:moveTo>
                  <a:pt x="1619" y="999"/>
                </a:moveTo>
                <a:cubicBezTo>
                  <a:pt x="1618" y="999"/>
                  <a:pt x="1618" y="999"/>
                  <a:pt x="1617" y="999"/>
                </a:cubicBezTo>
                <a:cubicBezTo>
                  <a:pt x="1613" y="998"/>
                  <a:pt x="1610" y="994"/>
                  <a:pt x="1611" y="989"/>
                </a:cubicBezTo>
                <a:cubicBezTo>
                  <a:pt x="1614" y="973"/>
                  <a:pt x="1617" y="956"/>
                  <a:pt x="1619" y="940"/>
                </a:cubicBezTo>
                <a:cubicBezTo>
                  <a:pt x="1622" y="919"/>
                  <a:pt x="1625" y="899"/>
                  <a:pt x="1626" y="878"/>
                </a:cubicBezTo>
                <a:cubicBezTo>
                  <a:pt x="1627" y="860"/>
                  <a:pt x="1628" y="842"/>
                  <a:pt x="1628" y="823"/>
                </a:cubicBezTo>
                <a:cubicBezTo>
                  <a:pt x="1628" y="810"/>
                  <a:pt x="1628" y="796"/>
                  <a:pt x="1627" y="783"/>
                </a:cubicBezTo>
                <a:cubicBezTo>
                  <a:pt x="1627" y="781"/>
                  <a:pt x="1628" y="779"/>
                  <a:pt x="1629" y="777"/>
                </a:cubicBezTo>
                <a:cubicBezTo>
                  <a:pt x="1631" y="775"/>
                  <a:pt x="1633" y="774"/>
                  <a:pt x="1635" y="774"/>
                </a:cubicBezTo>
                <a:cubicBezTo>
                  <a:pt x="1640" y="774"/>
                  <a:pt x="1644" y="778"/>
                  <a:pt x="1644" y="782"/>
                </a:cubicBezTo>
                <a:cubicBezTo>
                  <a:pt x="1645" y="796"/>
                  <a:pt x="1645" y="810"/>
                  <a:pt x="1645" y="823"/>
                </a:cubicBezTo>
                <a:cubicBezTo>
                  <a:pt x="1645" y="842"/>
                  <a:pt x="1644" y="861"/>
                  <a:pt x="1643" y="879"/>
                </a:cubicBezTo>
                <a:cubicBezTo>
                  <a:pt x="1642" y="900"/>
                  <a:pt x="1639" y="921"/>
                  <a:pt x="1636" y="942"/>
                </a:cubicBezTo>
                <a:cubicBezTo>
                  <a:pt x="1634" y="959"/>
                  <a:pt x="1631" y="976"/>
                  <a:pt x="1627" y="992"/>
                </a:cubicBezTo>
                <a:cubicBezTo>
                  <a:pt x="1626" y="996"/>
                  <a:pt x="1623" y="999"/>
                  <a:pt x="1619" y="999"/>
                </a:cubicBezTo>
                <a:close/>
                <a:moveTo>
                  <a:pt x="10" y="797"/>
                </a:moveTo>
                <a:cubicBezTo>
                  <a:pt x="10" y="797"/>
                  <a:pt x="9" y="797"/>
                  <a:pt x="9" y="797"/>
                </a:cubicBezTo>
                <a:cubicBezTo>
                  <a:pt x="7" y="797"/>
                  <a:pt x="5" y="796"/>
                  <a:pt x="3" y="795"/>
                </a:cubicBezTo>
                <a:cubicBezTo>
                  <a:pt x="2" y="793"/>
                  <a:pt x="1" y="791"/>
                  <a:pt x="1" y="789"/>
                </a:cubicBezTo>
                <a:cubicBezTo>
                  <a:pt x="1" y="784"/>
                  <a:pt x="5" y="780"/>
                  <a:pt x="10" y="780"/>
                </a:cubicBezTo>
                <a:cubicBezTo>
                  <a:pt x="12" y="780"/>
                  <a:pt x="14" y="781"/>
                  <a:pt x="16" y="783"/>
                </a:cubicBezTo>
                <a:cubicBezTo>
                  <a:pt x="17" y="785"/>
                  <a:pt x="18" y="787"/>
                  <a:pt x="18" y="789"/>
                </a:cubicBezTo>
                <a:cubicBezTo>
                  <a:pt x="18" y="794"/>
                  <a:pt x="14" y="797"/>
                  <a:pt x="10" y="797"/>
                </a:cubicBezTo>
                <a:close/>
                <a:moveTo>
                  <a:pt x="11" y="769"/>
                </a:moveTo>
                <a:cubicBezTo>
                  <a:pt x="11" y="769"/>
                  <a:pt x="11" y="769"/>
                  <a:pt x="11" y="769"/>
                </a:cubicBezTo>
                <a:cubicBezTo>
                  <a:pt x="8" y="769"/>
                  <a:pt x="6" y="768"/>
                  <a:pt x="5" y="766"/>
                </a:cubicBezTo>
                <a:cubicBezTo>
                  <a:pt x="3" y="764"/>
                  <a:pt x="3" y="762"/>
                  <a:pt x="3" y="760"/>
                </a:cubicBezTo>
                <a:cubicBezTo>
                  <a:pt x="3" y="754"/>
                  <a:pt x="4" y="748"/>
                  <a:pt x="5" y="741"/>
                </a:cubicBezTo>
                <a:cubicBezTo>
                  <a:pt x="7" y="715"/>
                  <a:pt x="11" y="689"/>
                  <a:pt x="16" y="664"/>
                </a:cubicBezTo>
                <a:cubicBezTo>
                  <a:pt x="16" y="664"/>
                  <a:pt x="16" y="664"/>
                  <a:pt x="16" y="664"/>
                </a:cubicBezTo>
                <a:cubicBezTo>
                  <a:pt x="16" y="664"/>
                  <a:pt x="16" y="663"/>
                  <a:pt x="16" y="663"/>
                </a:cubicBezTo>
                <a:cubicBezTo>
                  <a:pt x="24" y="626"/>
                  <a:pt x="34" y="589"/>
                  <a:pt x="46" y="554"/>
                </a:cubicBezTo>
                <a:cubicBezTo>
                  <a:pt x="48" y="549"/>
                  <a:pt x="52" y="547"/>
                  <a:pt x="57" y="548"/>
                </a:cubicBezTo>
                <a:cubicBezTo>
                  <a:pt x="61" y="550"/>
                  <a:pt x="64" y="555"/>
                  <a:pt x="62" y="559"/>
                </a:cubicBezTo>
                <a:cubicBezTo>
                  <a:pt x="50" y="594"/>
                  <a:pt x="40" y="631"/>
                  <a:pt x="33" y="667"/>
                </a:cubicBezTo>
                <a:cubicBezTo>
                  <a:pt x="28" y="692"/>
                  <a:pt x="24" y="717"/>
                  <a:pt x="21" y="743"/>
                </a:cubicBezTo>
                <a:cubicBezTo>
                  <a:pt x="21" y="749"/>
                  <a:pt x="20" y="755"/>
                  <a:pt x="20" y="761"/>
                </a:cubicBezTo>
                <a:cubicBezTo>
                  <a:pt x="19" y="766"/>
                  <a:pt x="16" y="769"/>
                  <a:pt x="11" y="769"/>
                </a:cubicBezTo>
                <a:close/>
                <a:moveTo>
                  <a:pt x="1634" y="763"/>
                </a:moveTo>
                <a:cubicBezTo>
                  <a:pt x="1629" y="763"/>
                  <a:pt x="1625" y="760"/>
                  <a:pt x="1625" y="755"/>
                </a:cubicBezTo>
                <a:cubicBezTo>
                  <a:pt x="1625" y="755"/>
                  <a:pt x="1625" y="755"/>
                  <a:pt x="1625" y="755"/>
                </a:cubicBezTo>
                <a:cubicBezTo>
                  <a:pt x="1625" y="753"/>
                  <a:pt x="1626" y="751"/>
                  <a:pt x="1627" y="749"/>
                </a:cubicBezTo>
                <a:cubicBezTo>
                  <a:pt x="1629" y="747"/>
                  <a:pt x="1631" y="746"/>
                  <a:pt x="1633" y="746"/>
                </a:cubicBezTo>
                <a:cubicBezTo>
                  <a:pt x="1638" y="746"/>
                  <a:pt x="1642" y="749"/>
                  <a:pt x="1642" y="754"/>
                </a:cubicBezTo>
                <a:cubicBezTo>
                  <a:pt x="1642" y="754"/>
                  <a:pt x="1642" y="754"/>
                  <a:pt x="1642" y="754"/>
                </a:cubicBezTo>
                <a:cubicBezTo>
                  <a:pt x="1642" y="754"/>
                  <a:pt x="1642" y="754"/>
                  <a:pt x="1642" y="754"/>
                </a:cubicBezTo>
                <a:cubicBezTo>
                  <a:pt x="1642" y="756"/>
                  <a:pt x="1641" y="758"/>
                  <a:pt x="1640" y="760"/>
                </a:cubicBezTo>
                <a:cubicBezTo>
                  <a:pt x="1639" y="762"/>
                  <a:pt x="1637" y="763"/>
                  <a:pt x="1634" y="763"/>
                </a:cubicBezTo>
                <a:cubicBezTo>
                  <a:pt x="1634" y="763"/>
                  <a:pt x="1634" y="763"/>
                  <a:pt x="1634" y="763"/>
                </a:cubicBezTo>
                <a:close/>
                <a:moveTo>
                  <a:pt x="1631" y="735"/>
                </a:moveTo>
                <a:cubicBezTo>
                  <a:pt x="1626" y="735"/>
                  <a:pt x="1623" y="732"/>
                  <a:pt x="1622" y="727"/>
                </a:cubicBezTo>
                <a:cubicBezTo>
                  <a:pt x="1618" y="695"/>
                  <a:pt x="1612" y="662"/>
                  <a:pt x="1605" y="630"/>
                </a:cubicBezTo>
                <a:cubicBezTo>
                  <a:pt x="1603" y="626"/>
                  <a:pt x="1606" y="621"/>
                  <a:pt x="1611" y="620"/>
                </a:cubicBezTo>
                <a:cubicBezTo>
                  <a:pt x="1615" y="619"/>
                  <a:pt x="1620" y="622"/>
                  <a:pt x="1621" y="626"/>
                </a:cubicBezTo>
                <a:cubicBezTo>
                  <a:pt x="1629" y="659"/>
                  <a:pt x="1635" y="692"/>
                  <a:pt x="1639" y="725"/>
                </a:cubicBezTo>
                <a:cubicBezTo>
                  <a:pt x="1640" y="730"/>
                  <a:pt x="1636" y="734"/>
                  <a:pt x="1632" y="735"/>
                </a:cubicBezTo>
                <a:cubicBezTo>
                  <a:pt x="1631" y="735"/>
                  <a:pt x="1631" y="735"/>
                  <a:pt x="1631" y="735"/>
                </a:cubicBezTo>
                <a:close/>
                <a:moveTo>
                  <a:pt x="1592" y="566"/>
                </a:moveTo>
                <a:cubicBezTo>
                  <a:pt x="1588" y="566"/>
                  <a:pt x="1585" y="563"/>
                  <a:pt x="1584" y="560"/>
                </a:cubicBezTo>
                <a:cubicBezTo>
                  <a:pt x="1573" y="530"/>
                  <a:pt x="1561" y="500"/>
                  <a:pt x="1547" y="472"/>
                </a:cubicBezTo>
                <a:cubicBezTo>
                  <a:pt x="1546" y="470"/>
                  <a:pt x="1546" y="468"/>
                  <a:pt x="1547" y="465"/>
                </a:cubicBezTo>
                <a:cubicBezTo>
                  <a:pt x="1548" y="463"/>
                  <a:pt x="1549" y="462"/>
                  <a:pt x="1551" y="461"/>
                </a:cubicBezTo>
                <a:cubicBezTo>
                  <a:pt x="1556" y="459"/>
                  <a:pt x="1561" y="461"/>
                  <a:pt x="1563" y="465"/>
                </a:cubicBezTo>
                <a:cubicBezTo>
                  <a:pt x="1577" y="494"/>
                  <a:pt x="1589" y="524"/>
                  <a:pt x="1600" y="554"/>
                </a:cubicBezTo>
                <a:cubicBezTo>
                  <a:pt x="1601" y="556"/>
                  <a:pt x="1600" y="559"/>
                  <a:pt x="1599" y="561"/>
                </a:cubicBezTo>
                <a:cubicBezTo>
                  <a:pt x="1598" y="563"/>
                  <a:pt x="1597" y="564"/>
                  <a:pt x="1595" y="565"/>
                </a:cubicBezTo>
                <a:cubicBezTo>
                  <a:pt x="1594" y="565"/>
                  <a:pt x="1593" y="566"/>
                  <a:pt x="1592" y="566"/>
                </a:cubicBezTo>
                <a:close/>
                <a:moveTo>
                  <a:pt x="64" y="538"/>
                </a:moveTo>
                <a:cubicBezTo>
                  <a:pt x="64" y="538"/>
                  <a:pt x="64" y="538"/>
                  <a:pt x="64" y="538"/>
                </a:cubicBezTo>
                <a:cubicBezTo>
                  <a:pt x="64" y="538"/>
                  <a:pt x="64" y="538"/>
                  <a:pt x="64" y="538"/>
                </a:cubicBezTo>
                <a:cubicBezTo>
                  <a:pt x="63" y="538"/>
                  <a:pt x="62" y="538"/>
                  <a:pt x="61" y="538"/>
                </a:cubicBezTo>
                <a:cubicBezTo>
                  <a:pt x="56" y="536"/>
                  <a:pt x="54" y="531"/>
                  <a:pt x="56" y="527"/>
                </a:cubicBezTo>
                <a:cubicBezTo>
                  <a:pt x="58" y="522"/>
                  <a:pt x="63" y="520"/>
                  <a:pt x="67" y="522"/>
                </a:cubicBezTo>
                <a:cubicBezTo>
                  <a:pt x="71" y="524"/>
                  <a:pt x="73" y="528"/>
                  <a:pt x="72" y="533"/>
                </a:cubicBezTo>
                <a:cubicBezTo>
                  <a:pt x="72" y="533"/>
                  <a:pt x="72" y="533"/>
                  <a:pt x="72" y="533"/>
                </a:cubicBezTo>
                <a:cubicBezTo>
                  <a:pt x="70" y="536"/>
                  <a:pt x="67" y="538"/>
                  <a:pt x="64" y="538"/>
                </a:cubicBezTo>
                <a:close/>
                <a:moveTo>
                  <a:pt x="74" y="512"/>
                </a:moveTo>
                <a:cubicBezTo>
                  <a:pt x="73" y="512"/>
                  <a:pt x="72" y="512"/>
                  <a:pt x="71" y="511"/>
                </a:cubicBezTo>
                <a:cubicBezTo>
                  <a:pt x="69" y="510"/>
                  <a:pt x="67" y="509"/>
                  <a:pt x="67" y="507"/>
                </a:cubicBezTo>
                <a:cubicBezTo>
                  <a:pt x="66" y="505"/>
                  <a:pt x="66" y="502"/>
                  <a:pt x="67" y="500"/>
                </a:cubicBezTo>
                <a:cubicBezTo>
                  <a:pt x="76" y="479"/>
                  <a:pt x="86" y="458"/>
                  <a:pt x="96" y="438"/>
                </a:cubicBezTo>
                <a:cubicBezTo>
                  <a:pt x="101" y="430"/>
                  <a:pt x="105" y="421"/>
                  <a:pt x="110" y="413"/>
                </a:cubicBezTo>
                <a:cubicBezTo>
                  <a:pt x="129" y="380"/>
                  <a:pt x="150" y="349"/>
                  <a:pt x="174" y="318"/>
                </a:cubicBezTo>
                <a:cubicBezTo>
                  <a:pt x="176" y="315"/>
                  <a:pt x="182" y="314"/>
                  <a:pt x="185" y="317"/>
                </a:cubicBezTo>
                <a:cubicBezTo>
                  <a:pt x="189" y="320"/>
                  <a:pt x="190" y="325"/>
                  <a:pt x="187" y="329"/>
                </a:cubicBezTo>
                <a:cubicBezTo>
                  <a:pt x="164" y="358"/>
                  <a:pt x="143" y="390"/>
                  <a:pt x="125" y="422"/>
                </a:cubicBezTo>
                <a:cubicBezTo>
                  <a:pt x="120" y="430"/>
                  <a:pt x="116" y="438"/>
                  <a:pt x="111" y="446"/>
                </a:cubicBezTo>
                <a:cubicBezTo>
                  <a:pt x="101" y="466"/>
                  <a:pt x="91" y="486"/>
                  <a:pt x="82" y="507"/>
                </a:cubicBezTo>
                <a:cubicBezTo>
                  <a:pt x="81" y="510"/>
                  <a:pt x="78" y="512"/>
                  <a:pt x="74" y="512"/>
                </a:cubicBezTo>
                <a:close/>
                <a:moveTo>
                  <a:pt x="1542" y="451"/>
                </a:moveTo>
                <a:cubicBezTo>
                  <a:pt x="1539" y="451"/>
                  <a:pt x="1536" y="450"/>
                  <a:pt x="1535" y="447"/>
                </a:cubicBezTo>
                <a:cubicBezTo>
                  <a:pt x="1533" y="443"/>
                  <a:pt x="1534" y="438"/>
                  <a:pt x="1538" y="436"/>
                </a:cubicBezTo>
                <a:cubicBezTo>
                  <a:pt x="1542" y="433"/>
                  <a:pt x="1548" y="435"/>
                  <a:pt x="1550" y="439"/>
                </a:cubicBezTo>
                <a:cubicBezTo>
                  <a:pt x="1551" y="441"/>
                  <a:pt x="1551" y="443"/>
                  <a:pt x="1550" y="446"/>
                </a:cubicBezTo>
                <a:cubicBezTo>
                  <a:pt x="1550" y="448"/>
                  <a:pt x="1548" y="449"/>
                  <a:pt x="1546" y="451"/>
                </a:cubicBezTo>
                <a:cubicBezTo>
                  <a:pt x="1545" y="451"/>
                  <a:pt x="1544" y="451"/>
                  <a:pt x="1542" y="451"/>
                </a:cubicBezTo>
                <a:close/>
                <a:moveTo>
                  <a:pt x="1529" y="427"/>
                </a:moveTo>
                <a:cubicBezTo>
                  <a:pt x="1526" y="427"/>
                  <a:pt x="1523" y="425"/>
                  <a:pt x="1521" y="422"/>
                </a:cubicBezTo>
                <a:cubicBezTo>
                  <a:pt x="1503" y="390"/>
                  <a:pt x="1482" y="359"/>
                  <a:pt x="1459" y="329"/>
                </a:cubicBezTo>
                <a:cubicBezTo>
                  <a:pt x="1449" y="317"/>
                  <a:pt x="1439" y="304"/>
                  <a:pt x="1428" y="292"/>
                </a:cubicBezTo>
                <a:cubicBezTo>
                  <a:pt x="1418" y="280"/>
                  <a:pt x="1407" y="269"/>
                  <a:pt x="1397" y="258"/>
                </a:cubicBezTo>
                <a:cubicBezTo>
                  <a:pt x="1393" y="255"/>
                  <a:pt x="1393" y="249"/>
                  <a:pt x="1397" y="246"/>
                </a:cubicBezTo>
                <a:cubicBezTo>
                  <a:pt x="1400" y="243"/>
                  <a:pt x="1405" y="243"/>
                  <a:pt x="1409" y="246"/>
                </a:cubicBezTo>
                <a:cubicBezTo>
                  <a:pt x="1420" y="257"/>
                  <a:pt x="1431" y="269"/>
                  <a:pt x="1441" y="281"/>
                </a:cubicBezTo>
                <a:cubicBezTo>
                  <a:pt x="1452" y="293"/>
                  <a:pt x="1462" y="306"/>
                  <a:pt x="1473" y="319"/>
                </a:cubicBezTo>
                <a:cubicBezTo>
                  <a:pt x="1496" y="349"/>
                  <a:pt x="1517" y="381"/>
                  <a:pt x="1536" y="414"/>
                </a:cubicBezTo>
                <a:cubicBezTo>
                  <a:pt x="1538" y="418"/>
                  <a:pt x="1537" y="423"/>
                  <a:pt x="1533" y="426"/>
                </a:cubicBezTo>
                <a:cubicBezTo>
                  <a:pt x="1532" y="426"/>
                  <a:pt x="1530" y="427"/>
                  <a:pt x="1529" y="427"/>
                </a:cubicBezTo>
                <a:close/>
                <a:moveTo>
                  <a:pt x="198" y="310"/>
                </a:moveTo>
                <a:cubicBezTo>
                  <a:pt x="196" y="310"/>
                  <a:pt x="194" y="309"/>
                  <a:pt x="193" y="308"/>
                </a:cubicBezTo>
                <a:cubicBezTo>
                  <a:pt x="191" y="307"/>
                  <a:pt x="190" y="305"/>
                  <a:pt x="190" y="302"/>
                </a:cubicBezTo>
                <a:cubicBezTo>
                  <a:pt x="189" y="300"/>
                  <a:pt x="190" y="298"/>
                  <a:pt x="191" y="296"/>
                </a:cubicBezTo>
                <a:cubicBezTo>
                  <a:pt x="194" y="293"/>
                  <a:pt x="200" y="292"/>
                  <a:pt x="203" y="295"/>
                </a:cubicBezTo>
                <a:cubicBezTo>
                  <a:pt x="207" y="298"/>
                  <a:pt x="208" y="303"/>
                  <a:pt x="205" y="307"/>
                </a:cubicBezTo>
                <a:cubicBezTo>
                  <a:pt x="204" y="307"/>
                  <a:pt x="204" y="307"/>
                  <a:pt x="204" y="307"/>
                </a:cubicBezTo>
                <a:cubicBezTo>
                  <a:pt x="203" y="309"/>
                  <a:pt x="200" y="310"/>
                  <a:pt x="198" y="310"/>
                </a:cubicBezTo>
                <a:close/>
                <a:moveTo>
                  <a:pt x="216" y="289"/>
                </a:moveTo>
                <a:cubicBezTo>
                  <a:pt x="214" y="289"/>
                  <a:pt x="212" y="288"/>
                  <a:pt x="211" y="287"/>
                </a:cubicBezTo>
                <a:cubicBezTo>
                  <a:pt x="209" y="285"/>
                  <a:pt x="208" y="283"/>
                  <a:pt x="208" y="281"/>
                </a:cubicBezTo>
                <a:cubicBezTo>
                  <a:pt x="208" y="278"/>
                  <a:pt x="209" y="276"/>
                  <a:pt x="210" y="275"/>
                </a:cubicBezTo>
                <a:cubicBezTo>
                  <a:pt x="232" y="250"/>
                  <a:pt x="255" y="227"/>
                  <a:pt x="279" y="206"/>
                </a:cubicBezTo>
                <a:cubicBezTo>
                  <a:pt x="284" y="201"/>
                  <a:pt x="290" y="197"/>
                  <a:pt x="295" y="192"/>
                </a:cubicBezTo>
                <a:cubicBezTo>
                  <a:pt x="319" y="172"/>
                  <a:pt x="344" y="154"/>
                  <a:pt x="370" y="137"/>
                </a:cubicBezTo>
                <a:cubicBezTo>
                  <a:pt x="370" y="137"/>
                  <a:pt x="370" y="137"/>
                  <a:pt x="370" y="137"/>
                </a:cubicBezTo>
                <a:cubicBezTo>
                  <a:pt x="374" y="134"/>
                  <a:pt x="379" y="135"/>
                  <a:pt x="381" y="139"/>
                </a:cubicBezTo>
                <a:cubicBezTo>
                  <a:pt x="383" y="141"/>
                  <a:pt x="383" y="143"/>
                  <a:pt x="383" y="145"/>
                </a:cubicBezTo>
                <a:cubicBezTo>
                  <a:pt x="382" y="148"/>
                  <a:pt x="381" y="150"/>
                  <a:pt x="379" y="151"/>
                </a:cubicBezTo>
                <a:cubicBezTo>
                  <a:pt x="354" y="168"/>
                  <a:pt x="329" y="186"/>
                  <a:pt x="306" y="205"/>
                </a:cubicBezTo>
                <a:cubicBezTo>
                  <a:pt x="301" y="210"/>
                  <a:pt x="295" y="214"/>
                  <a:pt x="290" y="219"/>
                </a:cubicBezTo>
                <a:cubicBezTo>
                  <a:pt x="267" y="240"/>
                  <a:pt x="244" y="262"/>
                  <a:pt x="223" y="286"/>
                </a:cubicBezTo>
                <a:cubicBezTo>
                  <a:pt x="221" y="288"/>
                  <a:pt x="219" y="289"/>
                  <a:pt x="216" y="289"/>
                </a:cubicBezTo>
                <a:close/>
                <a:moveTo>
                  <a:pt x="1382" y="241"/>
                </a:moveTo>
                <a:cubicBezTo>
                  <a:pt x="1380" y="241"/>
                  <a:pt x="1378" y="240"/>
                  <a:pt x="1377" y="238"/>
                </a:cubicBezTo>
                <a:cubicBezTo>
                  <a:pt x="1375" y="237"/>
                  <a:pt x="1374" y="235"/>
                  <a:pt x="1374" y="232"/>
                </a:cubicBezTo>
                <a:cubicBezTo>
                  <a:pt x="1374" y="230"/>
                  <a:pt x="1375" y="228"/>
                  <a:pt x="1376" y="226"/>
                </a:cubicBezTo>
                <a:cubicBezTo>
                  <a:pt x="1379" y="223"/>
                  <a:pt x="1385" y="223"/>
                  <a:pt x="1388" y="226"/>
                </a:cubicBezTo>
                <a:cubicBezTo>
                  <a:pt x="1390" y="228"/>
                  <a:pt x="1391" y="230"/>
                  <a:pt x="1391" y="232"/>
                </a:cubicBezTo>
                <a:cubicBezTo>
                  <a:pt x="1391" y="234"/>
                  <a:pt x="1390" y="236"/>
                  <a:pt x="1389" y="238"/>
                </a:cubicBezTo>
                <a:cubicBezTo>
                  <a:pt x="1387" y="240"/>
                  <a:pt x="1385" y="241"/>
                  <a:pt x="1382" y="241"/>
                </a:cubicBezTo>
                <a:close/>
                <a:moveTo>
                  <a:pt x="1361" y="222"/>
                </a:moveTo>
                <a:cubicBezTo>
                  <a:pt x="1359" y="222"/>
                  <a:pt x="1357" y="221"/>
                  <a:pt x="1356" y="219"/>
                </a:cubicBezTo>
                <a:cubicBezTo>
                  <a:pt x="1328" y="195"/>
                  <a:pt x="1298" y="172"/>
                  <a:pt x="1267" y="151"/>
                </a:cubicBezTo>
                <a:cubicBezTo>
                  <a:pt x="1241" y="134"/>
                  <a:pt x="1213" y="118"/>
                  <a:pt x="1185" y="104"/>
                </a:cubicBezTo>
                <a:cubicBezTo>
                  <a:pt x="1183" y="103"/>
                  <a:pt x="1181" y="101"/>
                  <a:pt x="1180" y="99"/>
                </a:cubicBezTo>
                <a:cubicBezTo>
                  <a:pt x="1180" y="97"/>
                  <a:pt x="1180" y="94"/>
                  <a:pt x="1181" y="92"/>
                </a:cubicBezTo>
                <a:cubicBezTo>
                  <a:pt x="1183" y="88"/>
                  <a:pt x="1188" y="87"/>
                  <a:pt x="1192" y="89"/>
                </a:cubicBezTo>
                <a:cubicBezTo>
                  <a:pt x="1221" y="103"/>
                  <a:pt x="1249" y="119"/>
                  <a:pt x="1276" y="137"/>
                </a:cubicBezTo>
                <a:cubicBezTo>
                  <a:pt x="1308" y="158"/>
                  <a:pt x="1339" y="182"/>
                  <a:pt x="1367" y="207"/>
                </a:cubicBezTo>
                <a:cubicBezTo>
                  <a:pt x="1367" y="207"/>
                  <a:pt x="1367" y="207"/>
                  <a:pt x="1367" y="207"/>
                </a:cubicBezTo>
                <a:cubicBezTo>
                  <a:pt x="1371" y="210"/>
                  <a:pt x="1371" y="215"/>
                  <a:pt x="1368" y="219"/>
                </a:cubicBezTo>
                <a:cubicBezTo>
                  <a:pt x="1366" y="221"/>
                  <a:pt x="1364" y="222"/>
                  <a:pt x="1361" y="222"/>
                </a:cubicBezTo>
                <a:close/>
                <a:moveTo>
                  <a:pt x="398" y="137"/>
                </a:moveTo>
                <a:cubicBezTo>
                  <a:pt x="395" y="137"/>
                  <a:pt x="393" y="136"/>
                  <a:pt x="391" y="133"/>
                </a:cubicBezTo>
                <a:cubicBezTo>
                  <a:pt x="390" y="131"/>
                  <a:pt x="390" y="129"/>
                  <a:pt x="390" y="127"/>
                </a:cubicBezTo>
                <a:cubicBezTo>
                  <a:pt x="391" y="124"/>
                  <a:pt x="392" y="123"/>
                  <a:pt x="394" y="121"/>
                </a:cubicBezTo>
                <a:cubicBezTo>
                  <a:pt x="398" y="119"/>
                  <a:pt x="403" y="120"/>
                  <a:pt x="406" y="124"/>
                </a:cubicBezTo>
                <a:cubicBezTo>
                  <a:pt x="408" y="128"/>
                  <a:pt x="407" y="133"/>
                  <a:pt x="403" y="136"/>
                </a:cubicBezTo>
                <a:cubicBezTo>
                  <a:pt x="401" y="137"/>
                  <a:pt x="400" y="137"/>
                  <a:pt x="398" y="137"/>
                </a:cubicBezTo>
                <a:close/>
                <a:moveTo>
                  <a:pt x="423" y="123"/>
                </a:moveTo>
                <a:cubicBezTo>
                  <a:pt x="423" y="123"/>
                  <a:pt x="423" y="123"/>
                  <a:pt x="423" y="123"/>
                </a:cubicBezTo>
                <a:cubicBezTo>
                  <a:pt x="420" y="123"/>
                  <a:pt x="417" y="121"/>
                  <a:pt x="415" y="118"/>
                </a:cubicBezTo>
                <a:cubicBezTo>
                  <a:pt x="413" y="114"/>
                  <a:pt x="414" y="109"/>
                  <a:pt x="419" y="107"/>
                </a:cubicBezTo>
                <a:cubicBezTo>
                  <a:pt x="447" y="91"/>
                  <a:pt x="476" y="77"/>
                  <a:pt x="506" y="64"/>
                </a:cubicBezTo>
                <a:cubicBezTo>
                  <a:pt x="528" y="55"/>
                  <a:pt x="550" y="47"/>
                  <a:pt x="572" y="40"/>
                </a:cubicBezTo>
                <a:cubicBezTo>
                  <a:pt x="586" y="36"/>
                  <a:pt x="600" y="32"/>
                  <a:pt x="614" y="28"/>
                </a:cubicBezTo>
                <a:cubicBezTo>
                  <a:pt x="619" y="27"/>
                  <a:pt x="623" y="29"/>
                  <a:pt x="624" y="34"/>
                </a:cubicBezTo>
                <a:cubicBezTo>
                  <a:pt x="625" y="36"/>
                  <a:pt x="625" y="38"/>
                  <a:pt x="624" y="40"/>
                </a:cubicBezTo>
                <a:cubicBezTo>
                  <a:pt x="622" y="42"/>
                  <a:pt x="621" y="44"/>
                  <a:pt x="618" y="44"/>
                </a:cubicBezTo>
                <a:cubicBezTo>
                  <a:pt x="605" y="48"/>
                  <a:pt x="591" y="52"/>
                  <a:pt x="577" y="56"/>
                </a:cubicBezTo>
                <a:cubicBezTo>
                  <a:pt x="555" y="63"/>
                  <a:pt x="534" y="71"/>
                  <a:pt x="512" y="80"/>
                </a:cubicBezTo>
                <a:cubicBezTo>
                  <a:pt x="483" y="92"/>
                  <a:pt x="454" y="106"/>
                  <a:pt x="427" y="122"/>
                </a:cubicBezTo>
                <a:cubicBezTo>
                  <a:pt x="426" y="122"/>
                  <a:pt x="424" y="123"/>
                  <a:pt x="423" y="123"/>
                </a:cubicBezTo>
                <a:close/>
                <a:moveTo>
                  <a:pt x="1163" y="92"/>
                </a:moveTo>
                <a:cubicBezTo>
                  <a:pt x="1162" y="92"/>
                  <a:pt x="1161" y="92"/>
                  <a:pt x="1160" y="92"/>
                </a:cubicBezTo>
                <a:cubicBezTo>
                  <a:pt x="1157" y="91"/>
                  <a:pt x="1156" y="89"/>
                  <a:pt x="1155" y="87"/>
                </a:cubicBezTo>
                <a:cubicBezTo>
                  <a:pt x="1154" y="85"/>
                  <a:pt x="1154" y="82"/>
                  <a:pt x="1155" y="80"/>
                </a:cubicBezTo>
                <a:cubicBezTo>
                  <a:pt x="1157" y="76"/>
                  <a:pt x="1162" y="74"/>
                  <a:pt x="1167" y="76"/>
                </a:cubicBezTo>
                <a:cubicBezTo>
                  <a:pt x="1171" y="78"/>
                  <a:pt x="1173" y="83"/>
                  <a:pt x="1171" y="87"/>
                </a:cubicBezTo>
                <a:cubicBezTo>
                  <a:pt x="1169" y="90"/>
                  <a:pt x="1166" y="92"/>
                  <a:pt x="1163" y="92"/>
                </a:cubicBezTo>
                <a:close/>
                <a:moveTo>
                  <a:pt x="1137" y="81"/>
                </a:moveTo>
                <a:cubicBezTo>
                  <a:pt x="1136" y="81"/>
                  <a:pt x="1135" y="81"/>
                  <a:pt x="1134" y="80"/>
                </a:cubicBezTo>
                <a:cubicBezTo>
                  <a:pt x="1100" y="66"/>
                  <a:pt x="1064" y="54"/>
                  <a:pt x="1028" y="44"/>
                </a:cubicBezTo>
                <a:cubicBezTo>
                  <a:pt x="1028" y="44"/>
                  <a:pt x="1028" y="44"/>
                  <a:pt x="1028" y="44"/>
                </a:cubicBezTo>
                <a:cubicBezTo>
                  <a:pt x="997" y="36"/>
                  <a:pt x="966" y="30"/>
                  <a:pt x="935" y="25"/>
                </a:cubicBezTo>
                <a:cubicBezTo>
                  <a:pt x="933" y="25"/>
                  <a:pt x="931" y="24"/>
                  <a:pt x="929" y="22"/>
                </a:cubicBezTo>
                <a:cubicBezTo>
                  <a:pt x="928" y="20"/>
                  <a:pt x="927" y="18"/>
                  <a:pt x="928" y="16"/>
                </a:cubicBezTo>
                <a:cubicBezTo>
                  <a:pt x="928" y="11"/>
                  <a:pt x="933" y="8"/>
                  <a:pt x="937" y="9"/>
                </a:cubicBezTo>
                <a:cubicBezTo>
                  <a:pt x="969" y="13"/>
                  <a:pt x="1001" y="20"/>
                  <a:pt x="1032" y="28"/>
                </a:cubicBezTo>
                <a:cubicBezTo>
                  <a:pt x="1069" y="38"/>
                  <a:pt x="1105" y="50"/>
                  <a:pt x="1140" y="65"/>
                </a:cubicBezTo>
                <a:cubicBezTo>
                  <a:pt x="1145" y="66"/>
                  <a:pt x="1147" y="71"/>
                  <a:pt x="1145" y="76"/>
                </a:cubicBezTo>
                <a:cubicBezTo>
                  <a:pt x="1144" y="79"/>
                  <a:pt x="1141" y="81"/>
                  <a:pt x="1137" y="81"/>
                </a:cubicBezTo>
                <a:close/>
                <a:moveTo>
                  <a:pt x="644" y="38"/>
                </a:moveTo>
                <a:cubicBezTo>
                  <a:pt x="640" y="38"/>
                  <a:pt x="636" y="35"/>
                  <a:pt x="635" y="31"/>
                </a:cubicBezTo>
                <a:cubicBezTo>
                  <a:pt x="634" y="27"/>
                  <a:pt x="637" y="22"/>
                  <a:pt x="642" y="21"/>
                </a:cubicBezTo>
                <a:cubicBezTo>
                  <a:pt x="646" y="20"/>
                  <a:pt x="651" y="23"/>
                  <a:pt x="652" y="27"/>
                </a:cubicBezTo>
                <a:cubicBezTo>
                  <a:pt x="653" y="32"/>
                  <a:pt x="650" y="37"/>
                  <a:pt x="646" y="38"/>
                </a:cubicBezTo>
                <a:cubicBezTo>
                  <a:pt x="645" y="38"/>
                  <a:pt x="644" y="38"/>
                  <a:pt x="644" y="38"/>
                </a:cubicBezTo>
                <a:close/>
                <a:moveTo>
                  <a:pt x="671" y="32"/>
                </a:moveTo>
                <a:cubicBezTo>
                  <a:pt x="667" y="32"/>
                  <a:pt x="664" y="29"/>
                  <a:pt x="663" y="25"/>
                </a:cubicBezTo>
                <a:cubicBezTo>
                  <a:pt x="663" y="23"/>
                  <a:pt x="663" y="21"/>
                  <a:pt x="664" y="19"/>
                </a:cubicBezTo>
                <a:cubicBezTo>
                  <a:pt x="666" y="17"/>
                  <a:pt x="668" y="16"/>
                  <a:pt x="670" y="15"/>
                </a:cubicBezTo>
                <a:cubicBezTo>
                  <a:pt x="702" y="9"/>
                  <a:pt x="734" y="5"/>
                  <a:pt x="766" y="3"/>
                </a:cubicBezTo>
                <a:cubicBezTo>
                  <a:pt x="766" y="3"/>
                  <a:pt x="766" y="3"/>
                  <a:pt x="766" y="3"/>
                </a:cubicBezTo>
                <a:cubicBezTo>
                  <a:pt x="804" y="0"/>
                  <a:pt x="843" y="0"/>
                  <a:pt x="880" y="3"/>
                </a:cubicBezTo>
                <a:cubicBezTo>
                  <a:pt x="885" y="3"/>
                  <a:pt x="888" y="7"/>
                  <a:pt x="888" y="12"/>
                </a:cubicBezTo>
                <a:cubicBezTo>
                  <a:pt x="888" y="16"/>
                  <a:pt x="884" y="20"/>
                  <a:pt x="879" y="20"/>
                </a:cubicBezTo>
                <a:cubicBezTo>
                  <a:pt x="842" y="17"/>
                  <a:pt x="804" y="17"/>
                  <a:pt x="767" y="20"/>
                </a:cubicBezTo>
                <a:cubicBezTo>
                  <a:pt x="767" y="20"/>
                  <a:pt x="767" y="20"/>
                  <a:pt x="767" y="20"/>
                </a:cubicBezTo>
                <a:cubicBezTo>
                  <a:pt x="736" y="22"/>
                  <a:pt x="704" y="26"/>
                  <a:pt x="673" y="32"/>
                </a:cubicBezTo>
                <a:cubicBezTo>
                  <a:pt x="672" y="32"/>
                  <a:pt x="672" y="32"/>
                  <a:pt x="671" y="32"/>
                </a:cubicBezTo>
                <a:close/>
                <a:moveTo>
                  <a:pt x="908" y="22"/>
                </a:moveTo>
                <a:cubicBezTo>
                  <a:pt x="908" y="22"/>
                  <a:pt x="907" y="22"/>
                  <a:pt x="907" y="22"/>
                </a:cubicBezTo>
                <a:cubicBezTo>
                  <a:pt x="905" y="22"/>
                  <a:pt x="903" y="21"/>
                  <a:pt x="901" y="19"/>
                </a:cubicBezTo>
                <a:cubicBezTo>
                  <a:pt x="900" y="17"/>
                  <a:pt x="899" y="15"/>
                  <a:pt x="899" y="13"/>
                </a:cubicBezTo>
                <a:cubicBezTo>
                  <a:pt x="900" y="8"/>
                  <a:pt x="904" y="5"/>
                  <a:pt x="909" y="5"/>
                </a:cubicBezTo>
                <a:cubicBezTo>
                  <a:pt x="913" y="6"/>
                  <a:pt x="917" y="10"/>
                  <a:pt x="916" y="14"/>
                </a:cubicBezTo>
                <a:cubicBezTo>
                  <a:pt x="916" y="19"/>
                  <a:pt x="912" y="22"/>
                  <a:pt x="908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1" name="Freeform 13">
            <a:extLst>
              <a:ext uri="{FF2B5EF4-FFF2-40B4-BE49-F238E27FC236}">
                <a16:creationId xmlns:a16="http://schemas.microsoft.com/office/drawing/2014/main" id="{40C1A2B2-B749-466A-8C15-3FC7E73F65C3}"/>
              </a:ext>
            </a:extLst>
          </p:cNvPr>
          <p:cNvSpPr>
            <a:spLocks noEditPoints="1"/>
          </p:cNvSpPr>
          <p:nvPr/>
        </p:nvSpPr>
        <p:spPr bwMode="auto">
          <a:xfrm>
            <a:off x="8194889" y="1128769"/>
            <a:ext cx="3100187" cy="3104323"/>
          </a:xfrm>
          <a:custGeom>
            <a:avLst/>
            <a:gdLst>
              <a:gd name="T0" fmla="*/ 733 w 1499"/>
              <a:gd name="T1" fmla="*/ 1483 h 1500"/>
              <a:gd name="T2" fmla="*/ 638 w 1499"/>
              <a:gd name="T3" fmla="*/ 1492 h 1500"/>
              <a:gd name="T4" fmla="*/ 639 w 1499"/>
              <a:gd name="T5" fmla="*/ 1475 h 1500"/>
              <a:gd name="T6" fmla="*/ 592 w 1499"/>
              <a:gd name="T7" fmla="*/ 1483 h 1500"/>
              <a:gd name="T8" fmla="*/ 601 w 1499"/>
              <a:gd name="T9" fmla="*/ 1470 h 1500"/>
              <a:gd name="T10" fmla="*/ 949 w 1499"/>
              <a:gd name="T11" fmla="*/ 1456 h 1500"/>
              <a:gd name="T12" fmla="*/ 952 w 1499"/>
              <a:gd name="T13" fmla="*/ 1472 h 1500"/>
              <a:gd name="T14" fmla="*/ 300 w 1499"/>
              <a:gd name="T15" fmla="*/ 1340 h 1500"/>
              <a:gd name="T16" fmla="*/ 1037 w 1499"/>
              <a:gd name="T17" fmla="*/ 1442 h 1500"/>
              <a:gd name="T18" fmla="*/ 1078 w 1499"/>
              <a:gd name="T19" fmla="*/ 1423 h 1500"/>
              <a:gd name="T20" fmla="*/ 1271 w 1499"/>
              <a:gd name="T21" fmla="*/ 1286 h 1500"/>
              <a:gd name="T22" fmla="*/ 272 w 1499"/>
              <a:gd name="T23" fmla="*/ 1325 h 1500"/>
              <a:gd name="T24" fmla="*/ 272 w 1499"/>
              <a:gd name="T25" fmla="*/ 1325 h 1500"/>
              <a:gd name="T26" fmla="*/ 201 w 1499"/>
              <a:gd name="T27" fmla="*/ 1248 h 1500"/>
              <a:gd name="T28" fmla="*/ 238 w 1499"/>
              <a:gd name="T29" fmla="*/ 1295 h 1500"/>
              <a:gd name="T30" fmla="*/ 1330 w 1499"/>
              <a:gd name="T31" fmla="*/ 1212 h 1500"/>
              <a:gd name="T32" fmla="*/ 170 w 1499"/>
              <a:gd name="T33" fmla="*/ 1226 h 1500"/>
              <a:gd name="T34" fmla="*/ 71 w 1499"/>
              <a:gd name="T35" fmla="*/ 1027 h 1500"/>
              <a:gd name="T36" fmla="*/ 1345 w 1499"/>
              <a:gd name="T37" fmla="*/ 1178 h 1500"/>
              <a:gd name="T38" fmla="*/ 1377 w 1499"/>
              <a:gd name="T39" fmla="*/ 1154 h 1500"/>
              <a:gd name="T40" fmla="*/ 1475 w 1499"/>
              <a:gd name="T41" fmla="*/ 941 h 1500"/>
              <a:gd name="T42" fmla="*/ 38 w 1499"/>
              <a:gd name="T43" fmla="*/ 980 h 1500"/>
              <a:gd name="T44" fmla="*/ 46 w 1499"/>
              <a:gd name="T45" fmla="*/ 993 h 1500"/>
              <a:gd name="T46" fmla="*/ 31 w 1499"/>
              <a:gd name="T47" fmla="*/ 895 h 1500"/>
              <a:gd name="T48" fmla="*/ 1470 w 1499"/>
              <a:gd name="T49" fmla="*/ 900 h 1500"/>
              <a:gd name="T50" fmla="*/ 1486 w 1499"/>
              <a:gd name="T51" fmla="*/ 897 h 1500"/>
              <a:gd name="T52" fmla="*/ 10 w 1499"/>
              <a:gd name="T53" fmla="*/ 625 h 1500"/>
              <a:gd name="T54" fmla="*/ 15 w 1499"/>
              <a:gd name="T55" fmla="*/ 861 h 1500"/>
              <a:gd name="T56" fmla="*/ 1498 w 1499"/>
              <a:gd name="T57" fmla="*/ 806 h 1500"/>
              <a:gd name="T58" fmla="*/ 1486 w 1499"/>
              <a:gd name="T59" fmla="*/ 663 h 1500"/>
              <a:gd name="T60" fmla="*/ 1473 w 1499"/>
              <a:gd name="T61" fmla="*/ 628 h 1500"/>
              <a:gd name="T62" fmla="*/ 1481 w 1499"/>
              <a:gd name="T63" fmla="*/ 635 h 1500"/>
              <a:gd name="T64" fmla="*/ 29 w 1499"/>
              <a:gd name="T65" fmla="*/ 574 h 1500"/>
              <a:gd name="T66" fmla="*/ 1381 w 1499"/>
              <a:gd name="T67" fmla="*/ 377 h 1500"/>
              <a:gd name="T68" fmla="*/ 1474 w 1499"/>
              <a:gd name="T69" fmla="*/ 590 h 1500"/>
              <a:gd name="T70" fmla="*/ 45 w 1499"/>
              <a:gd name="T71" fmla="*/ 493 h 1500"/>
              <a:gd name="T72" fmla="*/ 66 w 1499"/>
              <a:gd name="T73" fmla="*/ 461 h 1500"/>
              <a:gd name="T74" fmla="*/ 197 w 1499"/>
              <a:gd name="T75" fmla="*/ 269 h 1500"/>
              <a:gd name="T76" fmla="*/ 1331 w 1499"/>
              <a:gd name="T77" fmla="*/ 303 h 1500"/>
              <a:gd name="T78" fmla="*/ 1369 w 1499"/>
              <a:gd name="T79" fmla="*/ 341 h 1500"/>
              <a:gd name="T80" fmla="*/ 1315 w 1499"/>
              <a:gd name="T81" fmla="*/ 257 h 1500"/>
              <a:gd name="T82" fmla="*/ 215 w 1499"/>
              <a:gd name="T83" fmla="*/ 224 h 1500"/>
              <a:gd name="T84" fmla="*/ 1250 w 1499"/>
              <a:gd name="T85" fmla="*/ 214 h 1500"/>
              <a:gd name="T86" fmla="*/ 1284 w 1499"/>
              <a:gd name="T87" fmla="*/ 224 h 1500"/>
              <a:gd name="T88" fmla="*/ 248 w 1499"/>
              <a:gd name="T89" fmla="*/ 192 h 1500"/>
              <a:gd name="T90" fmla="*/ 325 w 1499"/>
              <a:gd name="T91" fmla="*/ 151 h 1500"/>
              <a:gd name="T92" fmla="*/ 524 w 1499"/>
              <a:gd name="T93" fmla="*/ 34 h 1500"/>
              <a:gd name="T94" fmla="*/ 325 w 1499"/>
              <a:gd name="T95" fmla="*/ 151 h 1500"/>
              <a:gd name="T96" fmla="*/ 1060 w 1499"/>
              <a:gd name="T97" fmla="*/ 67 h 1500"/>
              <a:gd name="T98" fmla="*/ 964 w 1499"/>
              <a:gd name="T99" fmla="*/ 40 h 1500"/>
              <a:gd name="T100" fmla="*/ 562 w 1499"/>
              <a:gd name="T101" fmla="*/ 32 h 1500"/>
              <a:gd name="T102" fmla="*/ 572 w 1499"/>
              <a:gd name="T103" fmla="*/ 39 h 1500"/>
              <a:gd name="T104" fmla="*/ 705 w 1499"/>
              <a:gd name="T105" fmla="*/ 18 h 1500"/>
              <a:gd name="T106" fmla="*/ 936 w 1499"/>
              <a:gd name="T107" fmla="*/ 26 h 1500"/>
              <a:gd name="T108" fmla="*/ 658 w 1499"/>
              <a:gd name="T109" fmla="*/ 6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99" h="1500">
                <a:moveTo>
                  <a:pt x="750" y="1500"/>
                </a:moveTo>
                <a:cubicBezTo>
                  <a:pt x="744" y="1500"/>
                  <a:pt x="738" y="1500"/>
                  <a:pt x="733" y="1500"/>
                </a:cubicBezTo>
                <a:cubicBezTo>
                  <a:pt x="716" y="1499"/>
                  <a:pt x="699" y="1498"/>
                  <a:pt x="682" y="1497"/>
                </a:cubicBezTo>
                <a:cubicBezTo>
                  <a:pt x="677" y="1497"/>
                  <a:pt x="674" y="1492"/>
                  <a:pt x="674" y="1488"/>
                </a:cubicBezTo>
                <a:cubicBezTo>
                  <a:pt x="675" y="1483"/>
                  <a:pt x="679" y="1480"/>
                  <a:pt x="684" y="1480"/>
                </a:cubicBezTo>
                <a:cubicBezTo>
                  <a:pt x="700" y="1482"/>
                  <a:pt x="717" y="1482"/>
                  <a:pt x="733" y="1483"/>
                </a:cubicBezTo>
                <a:cubicBezTo>
                  <a:pt x="739" y="1483"/>
                  <a:pt x="744" y="1483"/>
                  <a:pt x="750" y="1483"/>
                </a:cubicBezTo>
                <a:cubicBezTo>
                  <a:pt x="803" y="1483"/>
                  <a:pt x="855" y="1477"/>
                  <a:pt x="906" y="1466"/>
                </a:cubicBezTo>
                <a:cubicBezTo>
                  <a:pt x="911" y="1465"/>
                  <a:pt x="915" y="1468"/>
                  <a:pt x="916" y="1473"/>
                </a:cubicBezTo>
                <a:cubicBezTo>
                  <a:pt x="917" y="1477"/>
                  <a:pt x="914" y="1482"/>
                  <a:pt x="910" y="1483"/>
                </a:cubicBezTo>
                <a:cubicBezTo>
                  <a:pt x="857" y="1494"/>
                  <a:pt x="804" y="1500"/>
                  <a:pt x="750" y="1500"/>
                </a:cubicBezTo>
                <a:close/>
                <a:moveTo>
                  <a:pt x="638" y="1492"/>
                </a:moveTo>
                <a:cubicBezTo>
                  <a:pt x="638" y="1492"/>
                  <a:pt x="637" y="1492"/>
                  <a:pt x="637" y="1492"/>
                </a:cubicBezTo>
                <a:cubicBezTo>
                  <a:pt x="637" y="1491"/>
                  <a:pt x="637" y="1491"/>
                  <a:pt x="637" y="1491"/>
                </a:cubicBezTo>
                <a:cubicBezTo>
                  <a:pt x="634" y="1491"/>
                  <a:pt x="632" y="1490"/>
                  <a:pt x="631" y="1488"/>
                </a:cubicBezTo>
                <a:cubicBezTo>
                  <a:pt x="630" y="1486"/>
                  <a:pt x="629" y="1484"/>
                  <a:pt x="630" y="1482"/>
                </a:cubicBezTo>
                <a:cubicBezTo>
                  <a:pt x="630" y="1477"/>
                  <a:pt x="634" y="1474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41" y="1475"/>
                  <a:pt x="643" y="1476"/>
                  <a:pt x="645" y="1478"/>
                </a:cubicBezTo>
                <a:cubicBezTo>
                  <a:pt x="646" y="1480"/>
                  <a:pt x="647" y="1482"/>
                  <a:pt x="646" y="1484"/>
                </a:cubicBezTo>
                <a:cubicBezTo>
                  <a:pt x="646" y="1489"/>
                  <a:pt x="642" y="1492"/>
                  <a:pt x="638" y="1492"/>
                </a:cubicBezTo>
                <a:close/>
                <a:moveTo>
                  <a:pt x="593" y="1484"/>
                </a:moveTo>
                <a:cubicBezTo>
                  <a:pt x="593" y="1484"/>
                  <a:pt x="592" y="1483"/>
                  <a:pt x="592" y="1483"/>
                </a:cubicBezTo>
                <a:cubicBezTo>
                  <a:pt x="577" y="1480"/>
                  <a:pt x="562" y="1476"/>
                  <a:pt x="547" y="1472"/>
                </a:cubicBezTo>
                <a:cubicBezTo>
                  <a:pt x="545" y="1472"/>
                  <a:pt x="543" y="1470"/>
                  <a:pt x="542" y="1468"/>
                </a:cubicBezTo>
                <a:cubicBezTo>
                  <a:pt x="541" y="1466"/>
                  <a:pt x="541" y="1464"/>
                  <a:pt x="541" y="1462"/>
                </a:cubicBezTo>
                <a:cubicBezTo>
                  <a:pt x="543" y="1458"/>
                  <a:pt x="547" y="1455"/>
                  <a:pt x="552" y="1456"/>
                </a:cubicBezTo>
                <a:cubicBezTo>
                  <a:pt x="566" y="1460"/>
                  <a:pt x="581" y="1464"/>
                  <a:pt x="595" y="1467"/>
                </a:cubicBezTo>
                <a:cubicBezTo>
                  <a:pt x="597" y="1467"/>
                  <a:pt x="599" y="1469"/>
                  <a:pt x="601" y="1470"/>
                </a:cubicBezTo>
                <a:cubicBezTo>
                  <a:pt x="602" y="1472"/>
                  <a:pt x="602" y="1475"/>
                  <a:pt x="602" y="1477"/>
                </a:cubicBezTo>
                <a:cubicBezTo>
                  <a:pt x="601" y="1481"/>
                  <a:pt x="597" y="1484"/>
                  <a:pt x="593" y="1484"/>
                </a:cubicBezTo>
                <a:close/>
                <a:moveTo>
                  <a:pt x="952" y="1472"/>
                </a:moveTo>
                <a:cubicBezTo>
                  <a:pt x="948" y="1472"/>
                  <a:pt x="945" y="1470"/>
                  <a:pt x="944" y="1466"/>
                </a:cubicBezTo>
                <a:cubicBezTo>
                  <a:pt x="943" y="1464"/>
                  <a:pt x="943" y="1462"/>
                  <a:pt x="944" y="1460"/>
                </a:cubicBezTo>
                <a:cubicBezTo>
                  <a:pt x="946" y="1458"/>
                  <a:pt x="947" y="1456"/>
                  <a:pt x="949" y="1456"/>
                </a:cubicBezTo>
                <a:cubicBezTo>
                  <a:pt x="964" y="1452"/>
                  <a:pt x="978" y="1447"/>
                  <a:pt x="992" y="1442"/>
                </a:cubicBezTo>
                <a:cubicBezTo>
                  <a:pt x="996" y="1441"/>
                  <a:pt x="1001" y="1443"/>
                  <a:pt x="1003" y="1447"/>
                </a:cubicBezTo>
                <a:cubicBezTo>
                  <a:pt x="1005" y="1452"/>
                  <a:pt x="1002" y="1457"/>
                  <a:pt x="998" y="1458"/>
                </a:cubicBezTo>
                <a:cubicBezTo>
                  <a:pt x="983" y="1463"/>
                  <a:pt x="969" y="1468"/>
                  <a:pt x="954" y="1472"/>
                </a:cubicBezTo>
                <a:cubicBezTo>
                  <a:pt x="954" y="1472"/>
                  <a:pt x="954" y="1472"/>
                  <a:pt x="954" y="1472"/>
                </a:cubicBezTo>
                <a:cubicBezTo>
                  <a:pt x="953" y="1472"/>
                  <a:pt x="953" y="1472"/>
                  <a:pt x="952" y="1472"/>
                </a:cubicBezTo>
                <a:close/>
                <a:moveTo>
                  <a:pt x="506" y="1459"/>
                </a:moveTo>
                <a:cubicBezTo>
                  <a:pt x="505" y="1459"/>
                  <a:pt x="504" y="1459"/>
                  <a:pt x="504" y="1459"/>
                </a:cubicBezTo>
                <a:cubicBezTo>
                  <a:pt x="486" y="1453"/>
                  <a:pt x="468" y="1446"/>
                  <a:pt x="451" y="1438"/>
                </a:cubicBezTo>
                <a:cubicBezTo>
                  <a:pt x="399" y="1415"/>
                  <a:pt x="348" y="1386"/>
                  <a:pt x="302" y="1352"/>
                </a:cubicBezTo>
                <a:cubicBezTo>
                  <a:pt x="302" y="1352"/>
                  <a:pt x="302" y="1352"/>
                  <a:pt x="302" y="1352"/>
                </a:cubicBezTo>
                <a:cubicBezTo>
                  <a:pt x="298" y="1349"/>
                  <a:pt x="298" y="1344"/>
                  <a:pt x="300" y="1340"/>
                </a:cubicBezTo>
                <a:cubicBezTo>
                  <a:pt x="303" y="1336"/>
                  <a:pt x="309" y="1336"/>
                  <a:pt x="312" y="1338"/>
                </a:cubicBezTo>
                <a:cubicBezTo>
                  <a:pt x="358" y="1372"/>
                  <a:pt x="406" y="1400"/>
                  <a:pt x="458" y="1423"/>
                </a:cubicBezTo>
                <a:cubicBezTo>
                  <a:pt x="475" y="1430"/>
                  <a:pt x="492" y="1437"/>
                  <a:pt x="509" y="1443"/>
                </a:cubicBezTo>
                <a:cubicBezTo>
                  <a:pt x="514" y="1444"/>
                  <a:pt x="516" y="1449"/>
                  <a:pt x="514" y="1453"/>
                </a:cubicBezTo>
                <a:cubicBezTo>
                  <a:pt x="513" y="1457"/>
                  <a:pt x="510" y="1459"/>
                  <a:pt x="506" y="1459"/>
                </a:cubicBezTo>
                <a:close/>
                <a:moveTo>
                  <a:pt x="1037" y="1442"/>
                </a:moveTo>
                <a:cubicBezTo>
                  <a:pt x="1034" y="1442"/>
                  <a:pt x="1031" y="1440"/>
                  <a:pt x="1029" y="1437"/>
                </a:cubicBezTo>
                <a:cubicBezTo>
                  <a:pt x="1028" y="1433"/>
                  <a:pt x="1030" y="1428"/>
                  <a:pt x="1034" y="1426"/>
                </a:cubicBezTo>
                <a:cubicBezTo>
                  <a:pt x="1038" y="1424"/>
                  <a:pt x="1043" y="1426"/>
                  <a:pt x="1045" y="1431"/>
                </a:cubicBezTo>
                <a:cubicBezTo>
                  <a:pt x="1047" y="1435"/>
                  <a:pt x="1045" y="1440"/>
                  <a:pt x="1040" y="1442"/>
                </a:cubicBezTo>
                <a:cubicBezTo>
                  <a:pt x="1039" y="1442"/>
                  <a:pt x="1038" y="1442"/>
                  <a:pt x="1037" y="1442"/>
                </a:cubicBezTo>
                <a:close/>
                <a:moveTo>
                  <a:pt x="1078" y="1423"/>
                </a:moveTo>
                <a:cubicBezTo>
                  <a:pt x="1075" y="1423"/>
                  <a:pt x="1072" y="1422"/>
                  <a:pt x="1071" y="1419"/>
                </a:cubicBezTo>
                <a:cubicBezTo>
                  <a:pt x="1069" y="1415"/>
                  <a:pt x="1070" y="1409"/>
                  <a:pt x="1075" y="1407"/>
                </a:cubicBezTo>
                <a:cubicBezTo>
                  <a:pt x="1139" y="1376"/>
                  <a:pt x="1198" y="1335"/>
                  <a:pt x="1250" y="1286"/>
                </a:cubicBezTo>
                <a:cubicBezTo>
                  <a:pt x="1253" y="1283"/>
                  <a:pt x="1255" y="1281"/>
                  <a:pt x="1257" y="1279"/>
                </a:cubicBezTo>
                <a:cubicBezTo>
                  <a:pt x="1260" y="1276"/>
                  <a:pt x="1266" y="1276"/>
                  <a:pt x="1269" y="1280"/>
                </a:cubicBezTo>
                <a:cubicBezTo>
                  <a:pt x="1270" y="1281"/>
                  <a:pt x="1271" y="1283"/>
                  <a:pt x="1271" y="1286"/>
                </a:cubicBezTo>
                <a:cubicBezTo>
                  <a:pt x="1271" y="1288"/>
                  <a:pt x="1270" y="1290"/>
                  <a:pt x="1269" y="1292"/>
                </a:cubicBezTo>
                <a:cubicBezTo>
                  <a:pt x="1267" y="1294"/>
                  <a:pt x="1264" y="1296"/>
                  <a:pt x="1262" y="1298"/>
                </a:cubicBezTo>
                <a:cubicBezTo>
                  <a:pt x="1208" y="1348"/>
                  <a:pt x="1148" y="1390"/>
                  <a:pt x="1082" y="1423"/>
                </a:cubicBezTo>
                <a:cubicBezTo>
                  <a:pt x="1082" y="1423"/>
                  <a:pt x="1082" y="1423"/>
                  <a:pt x="1082" y="1423"/>
                </a:cubicBezTo>
                <a:cubicBezTo>
                  <a:pt x="1081" y="1423"/>
                  <a:pt x="1080" y="1423"/>
                  <a:pt x="1078" y="1423"/>
                </a:cubicBezTo>
                <a:close/>
                <a:moveTo>
                  <a:pt x="272" y="1325"/>
                </a:moveTo>
                <a:cubicBezTo>
                  <a:pt x="270" y="1325"/>
                  <a:pt x="268" y="1325"/>
                  <a:pt x="266" y="1323"/>
                </a:cubicBezTo>
                <a:cubicBezTo>
                  <a:pt x="265" y="1322"/>
                  <a:pt x="264" y="1320"/>
                  <a:pt x="263" y="1318"/>
                </a:cubicBezTo>
                <a:cubicBezTo>
                  <a:pt x="263" y="1315"/>
                  <a:pt x="264" y="1313"/>
                  <a:pt x="265" y="1312"/>
                </a:cubicBezTo>
                <a:cubicBezTo>
                  <a:pt x="268" y="1308"/>
                  <a:pt x="274" y="1308"/>
                  <a:pt x="277" y="1310"/>
                </a:cubicBezTo>
                <a:cubicBezTo>
                  <a:pt x="281" y="1314"/>
                  <a:pt x="281" y="1319"/>
                  <a:pt x="278" y="1322"/>
                </a:cubicBezTo>
                <a:cubicBezTo>
                  <a:pt x="277" y="1324"/>
                  <a:pt x="274" y="1325"/>
                  <a:pt x="272" y="1325"/>
                </a:cubicBezTo>
                <a:close/>
                <a:moveTo>
                  <a:pt x="238" y="1295"/>
                </a:moveTo>
                <a:cubicBezTo>
                  <a:pt x="236" y="1295"/>
                  <a:pt x="234" y="1294"/>
                  <a:pt x="232" y="1293"/>
                </a:cubicBezTo>
                <a:cubicBezTo>
                  <a:pt x="226" y="1287"/>
                  <a:pt x="219" y="1280"/>
                  <a:pt x="213" y="1274"/>
                </a:cubicBezTo>
                <a:cubicBezTo>
                  <a:pt x="209" y="1270"/>
                  <a:pt x="205" y="1265"/>
                  <a:pt x="200" y="1260"/>
                </a:cubicBezTo>
                <a:cubicBezTo>
                  <a:pt x="200" y="1260"/>
                  <a:pt x="200" y="1260"/>
                  <a:pt x="200" y="1260"/>
                </a:cubicBezTo>
                <a:cubicBezTo>
                  <a:pt x="197" y="1257"/>
                  <a:pt x="197" y="1251"/>
                  <a:pt x="201" y="1248"/>
                </a:cubicBezTo>
                <a:cubicBezTo>
                  <a:pt x="204" y="1245"/>
                  <a:pt x="209" y="1245"/>
                  <a:pt x="213" y="1249"/>
                </a:cubicBezTo>
                <a:cubicBezTo>
                  <a:pt x="217" y="1254"/>
                  <a:pt x="221" y="1258"/>
                  <a:pt x="226" y="1262"/>
                </a:cubicBezTo>
                <a:cubicBezTo>
                  <a:pt x="232" y="1269"/>
                  <a:pt x="238" y="1275"/>
                  <a:pt x="244" y="1281"/>
                </a:cubicBezTo>
                <a:cubicBezTo>
                  <a:pt x="246" y="1282"/>
                  <a:pt x="247" y="1284"/>
                  <a:pt x="247" y="1287"/>
                </a:cubicBezTo>
                <a:cubicBezTo>
                  <a:pt x="247" y="1289"/>
                  <a:pt x="246" y="1291"/>
                  <a:pt x="244" y="1293"/>
                </a:cubicBezTo>
                <a:cubicBezTo>
                  <a:pt x="243" y="1294"/>
                  <a:pt x="240" y="1295"/>
                  <a:pt x="238" y="1295"/>
                </a:cubicBezTo>
                <a:close/>
                <a:moveTo>
                  <a:pt x="1294" y="1262"/>
                </a:moveTo>
                <a:cubicBezTo>
                  <a:pt x="1292" y="1262"/>
                  <a:pt x="1290" y="1261"/>
                  <a:pt x="1289" y="1259"/>
                </a:cubicBezTo>
                <a:cubicBezTo>
                  <a:pt x="1287" y="1258"/>
                  <a:pt x="1286" y="1256"/>
                  <a:pt x="1286" y="1253"/>
                </a:cubicBezTo>
                <a:cubicBezTo>
                  <a:pt x="1286" y="1251"/>
                  <a:pt x="1287" y="1249"/>
                  <a:pt x="1288" y="1247"/>
                </a:cubicBezTo>
                <a:cubicBezTo>
                  <a:pt x="1298" y="1237"/>
                  <a:pt x="1308" y="1225"/>
                  <a:pt x="1318" y="1214"/>
                </a:cubicBezTo>
                <a:cubicBezTo>
                  <a:pt x="1320" y="1210"/>
                  <a:pt x="1326" y="1210"/>
                  <a:pt x="1330" y="1212"/>
                </a:cubicBezTo>
                <a:cubicBezTo>
                  <a:pt x="1331" y="1214"/>
                  <a:pt x="1332" y="1216"/>
                  <a:pt x="1333" y="1218"/>
                </a:cubicBezTo>
                <a:cubicBezTo>
                  <a:pt x="1333" y="1220"/>
                  <a:pt x="1332" y="1223"/>
                  <a:pt x="1331" y="1224"/>
                </a:cubicBezTo>
                <a:cubicBezTo>
                  <a:pt x="1321" y="1236"/>
                  <a:pt x="1311" y="1248"/>
                  <a:pt x="1301" y="1259"/>
                </a:cubicBezTo>
                <a:cubicBezTo>
                  <a:pt x="1299" y="1261"/>
                  <a:pt x="1297" y="1262"/>
                  <a:pt x="1294" y="1262"/>
                </a:cubicBezTo>
                <a:close/>
                <a:moveTo>
                  <a:pt x="177" y="1229"/>
                </a:moveTo>
                <a:cubicBezTo>
                  <a:pt x="174" y="1229"/>
                  <a:pt x="172" y="1228"/>
                  <a:pt x="170" y="1226"/>
                </a:cubicBezTo>
                <a:cubicBezTo>
                  <a:pt x="122" y="1167"/>
                  <a:pt x="83" y="1103"/>
                  <a:pt x="55" y="1033"/>
                </a:cubicBezTo>
                <a:cubicBezTo>
                  <a:pt x="55" y="1032"/>
                  <a:pt x="54" y="1031"/>
                  <a:pt x="54" y="1030"/>
                </a:cubicBezTo>
                <a:cubicBezTo>
                  <a:pt x="52" y="1025"/>
                  <a:pt x="54" y="1021"/>
                  <a:pt x="58" y="1019"/>
                </a:cubicBezTo>
                <a:cubicBezTo>
                  <a:pt x="63" y="1017"/>
                  <a:pt x="68" y="1019"/>
                  <a:pt x="69" y="1023"/>
                </a:cubicBezTo>
                <a:cubicBezTo>
                  <a:pt x="70" y="1024"/>
                  <a:pt x="70" y="1025"/>
                  <a:pt x="70" y="1026"/>
                </a:cubicBezTo>
                <a:cubicBezTo>
                  <a:pt x="71" y="1027"/>
                  <a:pt x="71" y="1027"/>
                  <a:pt x="71" y="1027"/>
                </a:cubicBezTo>
                <a:cubicBezTo>
                  <a:pt x="98" y="1095"/>
                  <a:pt x="136" y="1158"/>
                  <a:pt x="183" y="1215"/>
                </a:cubicBezTo>
                <a:cubicBezTo>
                  <a:pt x="186" y="1219"/>
                  <a:pt x="186" y="1224"/>
                  <a:pt x="182" y="1227"/>
                </a:cubicBezTo>
                <a:cubicBezTo>
                  <a:pt x="180" y="1228"/>
                  <a:pt x="179" y="1229"/>
                  <a:pt x="177" y="1229"/>
                </a:cubicBezTo>
                <a:close/>
                <a:moveTo>
                  <a:pt x="1352" y="1192"/>
                </a:moveTo>
                <a:cubicBezTo>
                  <a:pt x="1350" y="1192"/>
                  <a:pt x="1348" y="1191"/>
                  <a:pt x="1347" y="1190"/>
                </a:cubicBezTo>
                <a:cubicBezTo>
                  <a:pt x="1343" y="1187"/>
                  <a:pt x="1342" y="1182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8" y="1174"/>
                  <a:pt x="1353" y="1174"/>
                  <a:pt x="1357" y="1176"/>
                </a:cubicBezTo>
                <a:cubicBezTo>
                  <a:pt x="1360" y="1179"/>
                  <a:pt x="1361" y="1184"/>
                  <a:pt x="1359" y="1188"/>
                </a:cubicBezTo>
                <a:cubicBezTo>
                  <a:pt x="1357" y="1190"/>
                  <a:pt x="1354" y="1192"/>
                  <a:pt x="1352" y="1192"/>
                </a:cubicBezTo>
                <a:close/>
                <a:moveTo>
                  <a:pt x="1377" y="1154"/>
                </a:moveTo>
                <a:cubicBezTo>
                  <a:pt x="1375" y="1154"/>
                  <a:pt x="1374" y="1154"/>
                  <a:pt x="1373" y="1153"/>
                </a:cubicBezTo>
                <a:cubicBezTo>
                  <a:pt x="1369" y="1150"/>
                  <a:pt x="1367" y="1145"/>
                  <a:pt x="1370" y="1141"/>
                </a:cubicBezTo>
                <a:cubicBezTo>
                  <a:pt x="1387" y="1114"/>
                  <a:pt x="1402" y="1086"/>
                  <a:pt x="1416" y="1057"/>
                </a:cubicBezTo>
                <a:cubicBezTo>
                  <a:pt x="1433" y="1019"/>
                  <a:pt x="1448" y="978"/>
                  <a:pt x="1459" y="937"/>
                </a:cubicBezTo>
                <a:cubicBezTo>
                  <a:pt x="1460" y="932"/>
                  <a:pt x="1465" y="930"/>
                  <a:pt x="1469" y="931"/>
                </a:cubicBezTo>
                <a:cubicBezTo>
                  <a:pt x="1474" y="932"/>
                  <a:pt x="1476" y="937"/>
                  <a:pt x="1475" y="941"/>
                </a:cubicBezTo>
                <a:cubicBezTo>
                  <a:pt x="1464" y="983"/>
                  <a:pt x="1449" y="1025"/>
                  <a:pt x="1431" y="1064"/>
                </a:cubicBezTo>
                <a:cubicBezTo>
                  <a:pt x="1417" y="1094"/>
                  <a:pt x="1402" y="1123"/>
                  <a:pt x="1384" y="1150"/>
                </a:cubicBezTo>
                <a:cubicBezTo>
                  <a:pt x="1383" y="1153"/>
                  <a:pt x="1380" y="1154"/>
                  <a:pt x="1377" y="1154"/>
                </a:cubicBezTo>
                <a:close/>
                <a:moveTo>
                  <a:pt x="46" y="993"/>
                </a:moveTo>
                <a:cubicBezTo>
                  <a:pt x="42" y="993"/>
                  <a:pt x="39" y="990"/>
                  <a:pt x="38" y="987"/>
                </a:cubicBezTo>
                <a:cubicBezTo>
                  <a:pt x="37" y="985"/>
                  <a:pt x="37" y="982"/>
                  <a:pt x="38" y="980"/>
                </a:cubicBezTo>
                <a:cubicBezTo>
                  <a:pt x="39" y="978"/>
                  <a:pt x="41" y="977"/>
                  <a:pt x="43" y="976"/>
                </a:cubicBezTo>
                <a:cubicBezTo>
                  <a:pt x="48" y="975"/>
                  <a:pt x="52" y="977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5" y="986"/>
                  <a:pt x="53" y="991"/>
                  <a:pt x="49" y="992"/>
                </a:cubicBezTo>
                <a:cubicBezTo>
                  <a:pt x="48" y="992"/>
                  <a:pt x="47" y="993"/>
                  <a:pt x="46" y="993"/>
                </a:cubicBezTo>
                <a:close/>
                <a:moveTo>
                  <a:pt x="33" y="949"/>
                </a:moveTo>
                <a:cubicBezTo>
                  <a:pt x="29" y="949"/>
                  <a:pt x="26" y="947"/>
                  <a:pt x="25" y="943"/>
                </a:cubicBezTo>
                <a:cubicBezTo>
                  <a:pt x="21" y="928"/>
                  <a:pt x="17" y="913"/>
                  <a:pt x="14" y="898"/>
                </a:cubicBezTo>
                <a:cubicBezTo>
                  <a:pt x="14" y="896"/>
                  <a:pt x="14" y="894"/>
                  <a:pt x="16" y="892"/>
                </a:cubicBezTo>
                <a:cubicBezTo>
                  <a:pt x="17" y="890"/>
                  <a:pt x="19" y="889"/>
                  <a:pt x="21" y="888"/>
                </a:cubicBezTo>
                <a:cubicBezTo>
                  <a:pt x="26" y="887"/>
                  <a:pt x="30" y="891"/>
                  <a:pt x="31" y="895"/>
                </a:cubicBezTo>
                <a:cubicBezTo>
                  <a:pt x="34" y="910"/>
                  <a:pt x="37" y="924"/>
                  <a:pt x="41" y="939"/>
                </a:cubicBezTo>
                <a:cubicBezTo>
                  <a:pt x="42" y="943"/>
                  <a:pt x="40" y="948"/>
                  <a:pt x="35" y="949"/>
                </a:cubicBezTo>
                <a:cubicBezTo>
                  <a:pt x="34" y="949"/>
                  <a:pt x="34" y="949"/>
                  <a:pt x="33" y="949"/>
                </a:cubicBezTo>
                <a:close/>
                <a:moveTo>
                  <a:pt x="1477" y="903"/>
                </a:moveTo>
                <a:cubicBezTo>
                  <a:pt x="1477" y="903"/>
                  <a:pt x="1476" y="903"/>
                  <a:pt x="1476" y="903"/>
                </a:cubicBezTo>
                <a:cubicBezTo>
                  <a:pt x="1473" y="903"/>
                  <a:pt x="1471" y="901"/>
                  <a:pt x="1470" y="900"/>
                </a:cubicBezTo>
                <a:cubicBezTo>
                  <a:pt x="1469" y="898"/>
                  <a:pt x="1468" y="895"/>
                  <a:pt x="1469" y="893"/>
                </a:cubicBezTo>
                <a:cubicBezTo>
                  <a:pt x="1472" y="879"/>
                  <a:pt x="1474" y="864"/>
                  <a:pt x="1476" y="849"/>
                </a:cubicBezTo>
                <a:cubicBezTo>
                  <a:pt x="1477" y="845"/>
                  <a:pt x="1481" y="841"/>
                  <a:pt x="1486" y="842"/>
                </a:cubicBezTo>
                <a:cubicBezTo>
                  <a:pt x="1488" y="842"/>
                  <a:pt x="1490" y="843"/>
                  <a:pt x="1491" y="845"/>
                </a:cubicBezTo>
                <a:cubicBezTo>
                  <a:pt x="1493" y="847"/>
                  <a:pt x="1493" y="849"/>
                  <a:pt x="1493" y="851"/>
                </a:cubicBezTo>
                <a:cubicBezTo>
                  <a:pt x="1491" y="866"/>
                  <a:pt x="1488" y="882"/>
                  <a:pt x="1486" y="897"/>
                </a:cubicBezTo>
                <a:cubicBezTo>
                  <a:pt x="1485" y="897"/>
                  <a:pt x="1485" y="897"/>
                  <a:pt x="1485" y="897"/>
                </a:cubicBezTo>
                <a:cubicBezTo>
                  <a:pt x="1485" y="901"/>
                  <a:pt x="1481" y="903"/>
                  <a:pt x="1477" y="903"/>
                </a:cubicBezTo>
                <a:close/>
                <a:moveTo>
                  <a:pt x="15" y="861"/>
                </a:moveTo>
                <a:cubicBezTo>
                  <a:pt x="11" y="861"/>
                  <a:pt x="7" y="857"/>
                  <a:pt x="7" y="853"/>
                </a:cubicBezTo>
                <a:cubicBezTo>
                  <a:pt x="2" y="819"/>
                  <a:pt x="0" y="784"/>
                  <a:pt x="0" y="750"/>
                </a:cubicBezTo>
                <a:cubicBezTo>
                  <a:pt x="0" y="708"/>
                  <a:pt x="3" y="666"/>
                  <a:pt x="10" y="625"/>
                </a:cubicBezTo>
                <a:cubicBezTo>
                  <a:pt x="11" y="621"/>
                  <a:pt x="15" y="618"/>
                  <a:pt x="20" y="618"/>
                </a:cubicBezTo>
                <a:cubicBezTo>
                  <a:pt x="24" y="619"/>
                  <a:pt x="28" y="624"/>
                  <a:pt x="27" y="628"/>
                </a:cubicBezTo>
                <a:cubicBezTo>
                  <a:pt x="20" y="668"/>
                  <a:pt x="17" y="709"/>
                  <a:pt x="17" y="750"/>
                </a:cubicBezTo>
                <a:cubicBezTo>
                  <a:pt x="17" y="784"/>
                  <a:pt x="19" y="818"/>
                  <a:pt x="24" y="851"/>
                </a:cubicBezTo>
                <a:cubicBezTo>
                  <a:pt x="24" y="856"/>
                  <a:pt x="21" y="860"/>
                  <a:pt x="16" y="861"/>
                </a:cubicBezTo>
                <a:cubicBezTo>
                  <a:pt x="16" y="861"/>
                  <a:pt x="16" y="861"/>
                  <a:pt x="15" y="861"/>
                </a:cubicBezTo>
                <a:close/>
                <a:moveTo>
                  <a:pt x="1489" y="814"/>
                </a:moveTo>
                <a:cubicBezTo>
                  <a:pt x="1489" y="814"/>
                  <a:pt x="1489" y="814"/>
                  <a:pt x="1489" y="814"/>
                </a:cubicBezTo>
                <a:cubicBezTo>
                  <a:pt x="1486" y="814"/>
                  <a:pt x="1484" y="813"/>
                  <a:pt x="1483" y="811"/>
                </a:cubicBezTo>
                <a:cubicBezTo>
                  <a:pt x="1481" y="809"/>
                  <a:pt x="1481" y="807"/>
                  <a:pt x="1481" y="805"/>
                </a:cubicBezTo>
                <a:cubicBezTo>
                  <a:pt x="1481" y="800"/>
                  <a:pt x="1485" y="796"/>
                  <a:pt x="1490" y="797"/>
                </a:cubicBezTo>
                <a:cubicBezTo>
                  <a:pt x="1495" y="797"/>
                  <a:pt x="1498" y="801"/>
                  <a:pt x="1498" y="806"/>
                </a:cubicBezTo>
                <a:cubicBezTo>
                  <a:pt x="1497" y="810"/>
                  <a:pt x="1494" y="814"/>
                  <a:pt x="1489" y="814"/>
                </a:cubicBezTo>
                <a:close/>
                <a:moveTo>
                  <a:pt x="1491" y="725"/>
                </a:moveTo>
                <a:cubicBezTo>
                  <a:pt x="1486" y="725"/>
                  <a:pt x="1482" y="721"/>
                  <a:pt x="1482" y="716"/>
                </a:cubicBezTo>
                <a:cubicBezTo>
                  <a:pt x="1481" y="702"/>
                  <a:pt x="1480" y="687"/>
                  <a:pt x="1479" y="672"/>
                </a:cubicBezTo>
                <a:cubicBezTo>
                  <a:pt x="1479" y="670"/>
                  <a:pt x="1479" y="667"/>
                  <a:pt x="1481" y="666"/>
                </a:cubicBezTo>
                <a:cubicBezTo>
                  <a:pt x="1482" y="664"/>
                  <a:pt x="1484" y="663"/>
                  <a:pt x="1486" y="663"/>
                </a:cubicBezTo>
                <a:cubicBezTo>
                  <a:pt x="1491" y="662"/>
                  <a:pt x="1495" y="665"/>
                  <a:pt x="1496" y="670"/>
                </a:cubicBezTo>
                <a:cubicBezTo>
                  <a:pt x="1497" y="685"/>
                  <a:pt x="1498" y="700"/>
                  <a:pt x="1499" y="716"/>
                </a:cubicBezTo>
                <a:cubicBezTo>
                  <a:pt x="1499" y="720"/>
                  <a:pt x="1496" y="724"/>
                  <a:pt x="1491" y="725"/>
                </a:cubicBezTo>
                <a:cubicBezTo>
                  <a:pt x="1491" y="725"/>
                  <a:pt x="1491" y="725"/>
                  <a:pt x="1491" y="725"/>
                </a:cubicBezTo>
                <a:close/>
                <a:moveTo>
                  <a:pt x="1481" y="635"/>
                </a:moveTo>
                <a:cubicBezTo>
                  <a:pt x="1477" y="635"/>
                  <a:pt x="1473" y="632"/>
                  <a:pt x="1473" y="628"/>
                </a:cubicBezTo>
                <a:cubicBezTo>
                  <a:pt x="1472" y="625"/>
                  <a:pt x="1473" y="623"/>
                  <a:pt x="1474" y="621"/>
                </a:cubicBezTo>
                <a:cubicBezTo>
                  <a:pt x="1475" y="619"/>
                  <a:pt x="1477" y="618"/>
                  <a:pt x="1480" y="618"/>
                </a:cubicBezTo>
                <a:cubicBezTo>
                  <a:pt x="1484" y="617"/>
                  <a:pt x="1489" y="620"/>
                  <a:pt x="1489" y="625"/>
                </a:cubicBezTo>
                <a:cubicBezTo>
                  <a:pt x="1490" y="627"/>
                  <a:pt x="1489" y="629"/>
                  <a:pt x="1488" y="631"/>
                </a:cubicBezTo>
                <a:cubicBezTo>
                  <a:pt x="1487" y="633"/>
                  <a:pt x="1485" y="634"/>
                  <a:pt x="1482" y="635"/>
                </a:cubicBezTo>
                <a:cubicBezTo>
                  <a:pt x="1482" y="635"/>
                  <a:pt x="1482" y="635"/>
                  <a:pt x="1481" y="635"/>
                </a:cubicBezTo>
                <a:close/>
                <a:moveTo>
                  <a:pt x="27" y="591"/>
                </a:move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6" y="591"/>
                  <a:pt x="25" y="591"/>
                </a:cubicBezTo>
                <a:cubicBezTo>
                  <a:pt x="21" y="590"/>
                  <a:pt x="18" y="585"/>
                  <a:pt x="19" y="580"/>
                </a:cubicBezTo>
                <a:cubicBezTo>
                  <a:pt x="20" y="576"/>
                  <a:pt x="25" y="573"/>
                  <a:pt x="29" y="574"/>
                </a:cubicBezTo>
                <a:cubicBezTo>
                  <a:pt x="34" y="575"/>
                  <a:pt x="37" y="580"/>
                  <a:pt x="35" y="584"/>
                </a:cubicBezTo>
                <a:cubicBezTo>
                  <a:pt x="35" y="588"/>
                  <a:pt x="31" y="591"/>
                  <a:pt x="27" y="591"/>
                </a:cubicBezTo>
                <a:close/>
                <a:moveTo>
                  <a:pt x="1472" y="590"/>
                </a:moveTo>
                <a:cubicBezTo>
                  <a:pt x="1468" y="590"/>
                  <a:pt x="1465" y="588"/>
                  <a:pt x="1464" y="584"/>
                </a:cubicBezTo>
                <a:cubicBezTo>
                  <a:pt x="1453" y="535"/>
                  <a:pt x="1436" y="488"/>
                  <a:pt x="1416" y="443"/>
                </a:cubicBezTo>
                <a:cubicBezTo>
                  <a:pt x="1405" y="420"/>
                  <a:pt x="1394" y="398"/>
                  <a:pt x="1381" y="377"/>
                </a:cubicBezTo>
                <a:cubicBezTo>
                  <a:pt x="1379" y="373"/>
                  <a:pt x="1380" y="368"/>
                  <a:pt x="1384" y="365"/>
                </a:cubicBezTo>
                <a:cubicBezTo>
                  <a:pt x="1388" y="363"/>
                  <a:pt x="1393" y="364"/>
                  <a:pt x="1396" y="368"/>
                </a:cubicBezTo>
                <a:cubicBezTo>
                  <a:pt x="1408" y="390"/>
                  <a:pt x="1420" y="413"/>
                  <a:pt x="1431" y="436"/>
                </a:cubicBezTo>
                <a:cubicBezTo>
                  <a:pt x="1452" y="481"/>
                  <a:pt x="1469" y="530"/>
                  <a:pt x="1480" y="579"/>
                </a:cubicBezTo>
                <a:cubicBezTo>
                  <a:pt x="1480" y="580"/>
                  <a:pt x="1480" y="580"/>
                  <a:pt x="1480" y="580"/>
                </a:cubicBezTo>
                <a:cubicBezTo>
                  <a:pt x="1481" y="584"/>
                  <a:pt x="1479" y="589"/>
                  <a:pt x="1474" y="590"/>
                </a:cubicBezTo>
                <a:cubicBezTo>
                  <a:pt x="1473" y="590"/>
                  <a:pt x="1473" y="590"/>
                  <a:pt x="1472" y="590"/>
                </a:cubicBezTo>
                <a:close/>
                <a:moveTo>
                  <a:pt x="39" y="547"/>
                </a:moveTo>
                <a:cubicBezTo>
                  <a:pt x="38" y="547"/>
                  <a:pt x="37" y="547"/>
                  <a:pt x="36" y="547"/>
                </a:cubicBezTo>
                <a:cubicBezTo>
                  <a:pt x="34" y="546"/>
                  <a:pt x="32" y="545"/>
                  <a:pt x="31" y="543"/>
                </a:cubicBezTo>
                <a:cubicBezTo>
                  <a:pt x="30" y="541"/>
                  <a:pt x="30" y="538"/>
                  <a:pt x="31" y="536"/>
                </a:cubicBezTo>
                <a:cubicBezTo>
                  <a:pt x="35" y="522"/>
                  <a:pt x="40" y="507"/>
                  <a:pt x="45" y="493"/>
                </a:cubicBezTo>
                <a:cubicBezTo>
                  <a:pt x="47" y="488"/>
                  <a:pt x="52" y="486"/>
                  <a:pt x="56" y="488"/>
                </a:cubicBezTo>
                <a:cubicBezTo>
                  <a:pt x="60" y="489"/>
                  <a:pt x="63" y="494"/>
                  <a:pt x="61" y="499"/>
                </a:cubicBezTo>
                <a:cubicBezTo>
                  <a:pt x="56" y="513"/>
                  <a:pt x="51" y="527"/>
                  <a:pt x="47" y="541"/>
                </a:cubicBezTo>
                <a:cubicBezTo>
                  <a:pt x="46" y="545"/>
                  <a:pt x="42" y="547"/>
                  <a:pt x="39" y="547"/>
                </a:cubicBezTo>
                <a:close/>
                <a:moveTo>
                  <a:pt x="70" y="462"/>
                </a:moveTo>
                <a:cubicBezTo>
                  <a:pt x="69" y="462"/>
                  <a:pt x="67" y="462"/>
                  <a:pt x="66" y="461"/>
                </a:cubicBezTo>
                <a:cubicBezTo>
                  <a:pt x="64" y="461"/>
                  <a:pt x="63" y="459"/>
                  <a:pt x="62" y="457"/>
                </a:cubicBezTo>
                <a:cubicBezTo>
                  <a:pt x="61" y="455"/>
                  <a:pt x="61" y="452"/>
                  <a:pt x="62" y="450"/>
                </a:cubicBezTo>
                <a:cubicBezTo>
                  <a:pt x="93" y="380"/>
                  <a:pt x="134" y="316"/>
                  <a:pt x="184" y="258"/>
                </a:cubicBezTo>
                <a:cubicBezTo>
                  <a:pt x="184" y="258"/>
                  <a:pt x="184" y="258"/>
                  <a:pt x="184" y="258"/>
                </a:cubicBezTo>
                <a:cubicBezTo>
                  <a:pt x="187" y="254"/>
                  <a:pt x="193" y="254"/>
                  <a:pt x="196" y="257"/>
                </a:cubicBezTo>
                <a:cubicBezTo>
                  <a:pt x="199" y="260"/>
                  <a:pt x="200" y="265"/>
                  <a:pt x="197" y="269"/>
                </a:cubicBezTo>
                <a:cubicBezTo>
                  <a:pt x="147" y="325"/>
                  <a:pt x="107" y="389"/>
                  <a:pt x="78" y="457"/>
                </a:cubicBezTo>
                <a:cubicBezTo>
                  <a:pt x="76" y="460"/>
                  <a:pt x="73" y="462"/>
                  <a:pt x="70" y="462"/>
                </a:cubicBezTo>
                <a:close/>
                <a:moveTo>
                  <a:pt x="1364" y="343"/>
                </a:moveTo>
                <a:cubicBezTo>
                  <a:pt x="1364" y="343"/>
                  <a:pt x="1364" y="343"/>
                  <a:pt x="1364" y="343"/>
                </a:cubicBezTo>
                <a:cubicBezTo>
                  <a:pt x="1361" y="343"/>
                  <a:pt x="1359" y="341"/>
                  <a:pt x="1357" y="339"/>
                </a:cubicBezTo>
                <a:cubicBezTo>
                  <a:pt x="1349" y="327"/>
                  <a:pt x="1340" y="315"/>
                  <a:pt x="1331" y="303"/>
                </a:cubicBezTo>
                <a:cubicBezTo>
                  <a:pt x="1328" y="299"/>
                  <a:pt x="1329" y="294"/>
                  <a:pt x="1332" y="291"/>
                </a:cubicBezTo>
                <a:cubicBezTo>
                  <a:pt x="1336" y="288"/>
                  <a:pt x="1341" y="289"/>
                  <a:pt x="1344" y="293"/>
                </a:cubicBezTo>
                <a:cubicBezTo>
                  <a:pt x="1353" y="304"/>
                  <a:pt x="1362" y="317"/>
                  <a:pt x="1371" y="330"/>
                </a:cubicBezTo>
                <a:cubicBezTo>
                  <a:pt x="1371" y="330"/>
                  <a:pt x="1371" y="330"/>
                  <a:pt x="1371" y="330"/>
                </a:cubicBezTo>
                <a:cubicBezTo>
                  <a:pt x="1372" y="332"/>
                  <a:pt x="1373" y="334"/>
                  <a:pt x="1372" y="336"/>
                </a:cubicBezTo>
                <a:cubicBezTo>
                  <a:pt x="1372" y="338"/>
                  <a:pt x="1371" y="340"/>
                  <a:pt x="1369" y="341"/>
                </a:cubicBezTo>
                <a:cubicBezTo>
                  <a:pt x="1367" y="342"/>
                  <a:pt x="1366" y="343"/>
                  <a:pt x="1364" y="343"/>
                </a:cubicBezTo>
                <a:close/>
                <a:moveTo>
                  <a:pt x="1309" y="271"/>
                </a:moveTo>
                <a:cubicBezTo>
                  <a:pt x="1306" y="271"/>
                  <a:pt x="1304" y="270"/>
                  <a:pt x="1302" y="268"/>
                </a:cubicBezTo>
                <a:cubicBezTo>
                  <a:pt x="1301" y="267"/>
                  <a:pt x="1300" y="264"/>
                  <a:pt x="1300" y="262"/>
                </a:cubicBezTo>
                <a:cubicBezTo>
                  <a:pt x="1300" y="260"/>
                  <a:pt x="1301" y="258"/>
                  <a:pt x="1303" y="256"/>
                </a:cubicBezTo>
                <a:cubicBezTo>
                  <a:pt x="1307" y="253"/>
                  <a:pt x="1312" y="254"/>
                  <a:pt x="1315" y="257"/>
                </a:cubicBezTo>
                <a:cubicBezTo>
                  <a:pt x="1315" y="257"/>
                  <a:pt x="1315" y="257"/>
                  <a:pt x="1315" y="257"/>
                </a:cubicBezTo>
                <a:cubicBezTo>
                  <a:pt x="1318" y="261"/>
                  <a:pt x="1318" y="266"/>
                  <a:pt x="1314" y="269"/>
                </a:cubicBezTo>
                <a:cubicBezTo>
                  <a:pt x="1313" y="270"/>
                  <a:pt x="1311" y="271"/>
                  <a:pt x="1309" y="271"/>
                </a:cubicBezTo>
                <a:close/>
                <a:moveTo>
                  <a:pt x="221" y="238"/>
                </a:moveTo>
                <a:cubicBezTo>
                  <a:pt x="219" y="238"/>
                  <a:pt x="217" y="238"/>
                  <a:pt x="215" y="236"/>
                </a:cubicBezTo>
                <a:cubicBezTo>
                  <a:pt x="212" y="233"/>
                  <a:pt x="212" y="227"/>
                  <a:pt x="215" y="224"/>
                </a:cubicBezTo>
                <a:cubicBezTo>
                  <a:pt x="218" y="221"/>
                  <a:pt x="224" y="221"/>
                  <a:pt x="227" y="224"/>
                </a:cubicBezTo>
                <a:cubicBezTo>
                  <a:pt x="230" y="227"/>
                  <a:pt x="230" y="233"/>
                  <a:pt x="227" y="236"/>
                </a:cubicBezTo>
                <a:cubicBezTo>
                  <a:pt x="226" y="238"/>
                  <a:pt x="223" y="238"/>
                  <a:pt x="221" y="238"/>
                </a:cubicBezTo>
                <a:close/>
                <a:moveTo>
                  <a:pt x="1278" y="238"/>
                </a:moveTo>
                <a:cubicBezTo>
                  <a:pt x="1276" y="238"/>
                  <a:pt x="1274" y="237"/>
                  <a:pt x="1272" y="236"/>
                </a:cubicBezTo>
                <a:cubicBezTo>
                  <a:pt x="1265" y="228"/>
                  <a:pt x="1257" y="221"/>
                  <a:pt x="1250" y="214"/>
                </a:cubicBezTo>
                <a:cubicBezTo>
                  <a:pt x="1203" y="170"/>
                  <a:pt x="1150" y="133"/>
                  <a:pt x="1093" y="102"/>
                </a:cubicBezTo>
                <a:cubicBezTo>
                  <a:pt x="1091" y="101"/>
                  <a:pt x="1090" y="99"/>
                  <a:pt x="1089" y="97"/>
                </a:cubicBezTo>
                <a:cubicBezTo>
                  <a:pt x="1089" y="95"/>
                  <a:pt x="1089" y="93"/>
                  <a:pt x="1090" y="91"/>
                </a:cubicBezTo>
                <a:cubicBezTo>
                  <a:pt x="1092" y="87"/>
                  <a:pt x="1097" y="85"/>
                  <a:pt x="1101" y="87"/>
                </a:cubicBezTo>
                <a:cubicBezTo>
                  <a:pt x="1160" y="118"/>
                  <a:pt x="1214" y="157"/>
                  <a:pt x="1262" y="202"/>
                </a:cubicBezTo>
                <a:cubicBezTo>
                  <a:pt x="1269" y="209"/>
                  <a:pt x="1277" y="216"/>
                  <a:pt x="1284" y="224"/>
                </a:cubicBezTo>
                <a:cubicBezTo>
                  <a:pt x="1287" y="227"/>
                  <a:pt x="1287" y="232"/>
                  <a:pt x="1284" y="236"/>
                </a:cubicBezTo>
                <a:cubicBezTo>
                  <a:pt x="1282" y="237"/>
                  <a:pt x="1280" y="238"/>
                  <a:pt x="1278" y="238"/>
                </a:cubicBezTo>
                <a:close/>
                <a:moveTo>
                  <a:pt x="254" y="207"/>
                </a:moveTo>
                <a:cubicBezTo>
                  <a:pt x="251" y="207"/>
                  <a:pt x="249" y="206"/>
                  <a:pt x="247" y="204"/>
                </a:cubicBezTo>
                <a:cubicBezTo>
                  <a:pt x="246" y="203"/>
                  <a:pt x="245" y="201"/>
                  <a:pt x="245" y="198"/>
                </a:cubicBezTo>
                <a:cubicBezTo>
                  <a:pt x="245" y="196"/>
                  <a:pt x="246" y="194"/>
                  <a:pt x="248" y="192"/>
                </a:cubicBezTo>
                <a:cubicBezTo>
                  <a:pt x="259" y="182"/>
                  <a:pt x="271" y="172"/>
                  <a:pt x="283" y="163"/>
                </a:cubicBezTo>
                <a:cubicBezTo>
                  <a:pt x="287" y="160"/>
                  <a:pt x="292" y="161"/>
                  <a:pt x="295" y="164"/>
                </a:cubicBezTo>
                <a:cubicBezTo>
                  <a:pt x="298" y="168"/>
                  <a:pt x="297" y="173"/>
                  <a:pt x="294" y="176"/>
                </a:cubicBezTo>
                <a:cubicBezTo>
                  <a:pt x="282" y="185"/>
                  <a:pt x="270" y="195"/>
                  <a:pt x="259" y="205"/>
                </a:cubicBezTo>
                <a:cubicBezTo>
                  <a:pt x="258" y="206"/>
                  <a:pt x="256" y="207"/>
                  <a:pt x="254" y="207"/>
                </a:cubicBezTo>
                <a:close/>
                <a:moveTo>
                  <a:pt x="325" y="151"/>
                </a:moveTo>
                <a:cubicBezTo>
                  <a:pt x="322" y="151"/>
                  <a:pt x="319" y="150"/>
                  <a:pt x="318" y="147"/>
                </a:cubicBezTo>
                <a:cubicBezTo>
                  <a:pt x="316" y="145"/>
                  <a:pt x="316" y="143"/>
                  <a:pt x="316" y="141"/>
                </a:cubicBezTo>
                <a:cubicBezTo>
                  <a:pt x="317" y="139"/>
                  <a:pt x="318" y="137"/>
                  <a:pt x="320" y="135"/>
                </a:cubicBezTo>
                <a:cubicBezTo>
                  <a:pt x="361" y="106"/>
                  <a:pt x="405" y="82"/>
                  <a:pt x="451" y="62"/>
                </a:cubicBezTo>
                <a:cubicBezTo>
                  <a:pt x="475" y="52"/>
                  <a:pt x="499" y="42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9" y="33"/>
                  <a:pt x="533" y="36"/>
                  <a:pt x="535" y="40"/>
                </a:cubicBezTo>
                <a:cubicBezTo>
                  <a:pt x="536" y="44"/>
                  <a:pt x="534" y="49"/>
                  <a:pt x="529" y="51"/>
                </a:cubicBezTo>
                <a:cubicBezTo>
                  <a:pt x="505" y="58"/>
                  <a:pt x="481" y="67"/>
                  <a:pt x="458" y="77"/>
                </a:cubicBezTo>
                <a:cubicBezTo>
                  <a:pt x="413" y="97"/>
                  <a:pt x="370" y="121"/>
                  <a:pt x="329" y="149"/>
                </a:cubicBezTo>
                <a:cubicBezTo>
                  <a:pt x="328" y="150"/>
                  <a:pt x="326" y="151"/>
                  <a:pt x="325" y="151"/>
                </a:cubicBezTo>
                <a:close/>
                <a:moveTo>
                  <a:pt x="1057" y="83"/>
                </a:moveTo>
                <a:cubicBezTo>
                  <a:pt x="1056" y="83"/>
                  <a:pt x="1054" y="83"/>
                  <a:pt x="1053" y="82"/>
                </a:cubicBezTo>
                <a:cubicBezTo>
                  <a:pt x="1040" y="76"/>
                  <a:pt x="1026" y="70"/>
                  <a:pt x="1012" y="65"/>
                </a:cubicBezTo>
                <a:cubicBezTo>
                  <a:pt x="1008" y="64"/>
                  <a:pt x="1005" y="59"/>
                  <a:pt x="1007" y="54"/>
                </a:cubicBezTo>
                <a:cubicBezTo>
                  <a:pt x="1009" y="50"/>
                  <a:pt x="1014" y="48"/>
                  <a:pt x="1018" y="49"/>
                </a:cubicBezTo>
                <a:cubicBezTo>
                  <a:pt x="1032" y="55"/>
                  <a:pt x="1046" y="61"/>
                  <a:pt x="1060" y="67"/>
                </a:cubicBezTo>
                <a:cubicBezTo>
                  <a:pt x="1065" y="69"/>
                  <a:pt x="1066" y="74"/>
                  <a:pt x="1064" y="78"/>
                </a:cubicBezTo>
                <a:cubicBezTo>
                  <a:pt x="1063" y="81"/>
                  <a:pt x="1060" y="83"/>
                  <a:pt x="1057" y="83"/>
                </a:cubicBezTo>
                <a:close/>
                <a:moveTo>
                  <a:pt x="972" y="51"/>
                </a:moveTo>
                <a:cubicBezTo>
                  <a:pt x="971" y="51"/>
                  <a:pt x="971" y="51"/>
                  <a:pt x="970" y="50"/>
                </a:cubicBezTo>
                <a:cubicBezTo>
                  <a:pt x="968" y="50"/>
                  <a:pt x="966" y="48"/>
                  <a:pt x="965" y="46"/>
                </a:cubicBezTo>
                <a:cubicBezTo>
                  <a:pt x="964" y="44"/>
                  <a:pt x="964" y="42"/>
                  <a:pt x="964" y="40"/>
                </a:cubicBezTo>
                <a:cubicBezTo>
                  <a:pt x="966" y="35"/>
                  <a:pt x="970" y="33"/>
                  <a:pt x="975" y="34"/>
                </a:cubicBezTo>
                <a:cubicBezTo>
                  <a:pt x="979" y="36"/>
                  <a:pt x="982" y="40"/>
                  <a:pt x="980" y="45"/>
                </a:cubicBezTo>
                <a:cubicBezTo>
                  <a:pt x="979" y="48"/>
                  <a:pt x="976" y="51"/>
                  <a:pt x="972" y="51"/>
                </a:cubicBezTo>
                <a:close/>
                <a:moveTo>
                  <a:pt x="570" y="39"/>
                </a:moveTo>
                <a:cubicBezTo>
                  <a:pt x="570" y="39"/>
                  <a:pt x="570" y="39"/>
                  <a:pt x="570" y="39"/>
                </a:cubicBezTo>
                <a:cubicBezTo>
                  <a:pt x="566" y="39"/>
                  <a:pt x="563" y="36"/>
                  <a:pt x="562" y="32"/>
                </a:cubicBezTo>
                <a:cubicBezTo>
                  <a:pt x="561" y="28"/>
                  <a:pt x="564" y="23"/>
                  <a:pt x="568" y="22"/>
                </a:cubicBezTo>
                <a:cubicBezTo>
                  <a:pt x="573" y="21"/>
                  <a:pt x="577" y="24"/>
                  <a:pt x="578" y="28"/>
                </a:cubicBezTo>
                <a:cubicBezTo>
                  <a:pt x="579" y="31"/>
                  <a:pt x="579" y="33"/>
                  <a:pt x="577" y="35"/>
                </a:cubicBezTo>
                <a:cubicBezTo>
                  <a:pt x="577" y="36"/>
                  <a:pt x="575" y="37"/>
                  <a:pt x="573" y="38"/>
                </a:cubicBezTo>
                <a:cubicBezTo>
                  <a:pt x="574" y="38"/>
                  <a:pt x="574" y="38"/>
                  <a:pt x="574" y="38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2" y="39"/>
                  <a:pt x="571" y="39"/>
                  <a:pt x="570" y="39"/>
                </a:cubicBezTo>
                <a:close/>
                <a:moveTo>
                  <a:pt x="929" y="39"/>
                </a:moveTo>
                <a:cubicBezTo>
                  <a:pt x="928" y="39"/>
                  <a:pt x="927" y="39"/>
                  <a:pt x="927" y="38"/>
                </a:cubicBezTo>
                <a:cubicBezTo>
                  <a:pt x="869" y="24"/>
                  <a:pt x="810" y="17"/>
                  <a:pt x="750" y="17"/>
                </a:cubicBezTo>
                <a:cubicBezTo>
                  <a:pt x="744" y="17"/>
                  <a:pt x="738" y="17"/>
                  <a:pt x="733" y="17"/>
                </a:cubicBezTo>
                <a:cubicBezTo>
                  <a:pt x="724" y="17"/>
                  <a:pt x="714" y="18"/>
                  <a:pt x="705" y="18"/>
                </a:cubicBezTo>
                <a:cubicBezTo>
                  <a:pt x="700" y="19"/>
                  <a:pt x="696" y="15"/>
                  <a:pt x="696" y="10"/>
                </a:cubicBezTo>
                <a:cubicBezTo>
                  <a:pt x="695" y="6"/>
                  <a:pt x="699" y="2"/>
                  <a:pt x="704" y="1"/>
                </a:cubicBezTo>
                <a:cubicBezTo>
                  <a:pt x="713" y="1"/>
                  <a:pt x="723" y="0"/>
                  <a:pt x="733" y="0"/>
                </a:cubicBezTo>
                <a:cubicBezTo>
                  <a:pt x="738" y="0"/>
                  <a:pt x="744" y="0"/>
                  <a:pt x="750" y="0"/>
                </a:cubicBezTo>
                <a:cubicBezTo>
                  <a:pt x="811" y="0"/>
                  <a:pt x="872" y="7"/>
                  <a:pt x="931" y="22"/>
                </a:cubicBezTo>
                <a:cubicBezTo>
                  <a:pt x="933" y="23"/>
                  <a:pt x="935" y="24"/>
                  <a:pt x="936" y="26"/>
                </a:cubicBezTo>
                <a:cubicBezTo>
                  <a:pt x="937" y="28"/>
                  <a:pt x="938" y="30"/>
                  <a:pt x="937" y="32"/>
                </a:cubicBezTo>
                <a:cubicBezTo>
                  <a:pt x="936" y="36"/>
                  <a:pt x="933" y="39"/>
                  <a:pt x="929" y="39"/>
                </a:cubicBezTo>
                <a:close/>
                <a:moveTo>
                  <a:pt x="614" y="29"/>
                </a:moveTo>
                <a:cubicBezTo>
                  <a:pt x="610" y="29"/>
                  <a:pt x="607" y="26"/>
                  <a:pt x="606" y="22"/>
                </a:cubicBezTo>
                <a:cubicBezTo>
                  <a:pt x="605" y="18"/>
                  <a:pt x="608" y="13"/>
                  <a:pt x="613" y="12"/>
                </a:cubicBezTo>
                <a:cubicBezTo>
                  <a:pt x="628" y="10"/>
                  <a:pt x="643" y="7"/>
                  <a:pt x="658" y="6"/>
                </a:cubicBezTo>
                <a:cubicBezTo>
                  <a:pt x="658" y="6"/>
                  <a:pt x="658" y="6"/>
                  <a:pt x="658" y="6"/>
                </a:cubicBezTo>
                <a:cubicBezTo>
                  <a:pt x="663" y="5"/>
                  <a:pt x="667" y="8"/>
                  <a:pt x="668" y="13"/>
                </a:cubicBezTo>
                <a:cubicBezTo>
                  <a:pt x="668" y="18"/>
                  <a:pt x="665" y="22"/>
                  <a:pt x="660" y="22"/>
                </a:cubicBezTo>
                <a:cubicBezTo>
                  <a:pt x="645" y="24"/>
                  <a:pt x="631" y="26"/>
                  <a:pt x="616" y="29"/>
                </a:cubicBezTo>
                <a:cubicBezTo>
                  <a:pt x="615" y="29"/>
                  <a:pt x="615" y="29"/>
                  <a:pt x="614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Рисунок 3" descr="C:\Users\Andreykpd\Downloads\temperatura_dla_baklaganov.jpg">
            <a:extLst>
              <a:ext uri="{FF2B5EF4-FFF2-40B4-BE49-F238E27FC236}">
                <a16:creationId xmlns:a16="http://schemas.microsoft.com/office/drawing/2014/main" id="{9DE953C0-D590-B61D-101F-F0C022C2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3167" t="3091" r="8147" b="5353"/>
          <a:stretch>
            <a:fillRect/>
          </a:stretch>
        </p:blipFill>
        <p:spPr bwMode="auto">
          <a:xfrm>
            <a:off x="8426877" y="1414554"/>
            <a:ext cx="2538824" cy="2538824"/>
          </a:xfrm>
          <a:custGeom>
            <a:avLst/>
            <a:gdLst>
              <a:gd name="connsiteX0" fmla="*/ 1443038 w 2886076"/>
              <a:gd name="connsiteY0" fmla="*/ 0 h 2886076"/>
              <a:gd name="connsiteX1" fmla="*/ 2886076 w 2886076"/>
              <a:gd name="connsiteY1" fmla="*/ 1443038 h 2886076"/>
              <a:gd name="connsiteX2" fmla="*/ 1443038 w 2886076"/>
              <a:gd name="connsiteY2" fmla="*/ 2886076 h 2886076"/>
              <a:gd name="connsiteX3" fmla="*/ 0 w 2886076"/>
              <a:gd name="connsiteY3" fmla="*/ 1443038 h 2886076"/>
              <a:gd name="connsiteX4" fmla="*/ 1443038 w 2886076"/>
              <a:gd name="connsiteY4" fmla="*/ 0 h 288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076" h="2886076">
                <a:moveTo>
                  <a:pt x="1443038" y="0"/>
                </a:moveTo>
                <a:cubicBezTo>
                  <a:pt x="2240006" y="0"/>
                  <a:pt x="2886076" y="646070"/>
                  <a:pt x="2886076" y="1443038"/>
                </a:cubicBezTo>
                <a:cubicBezTo>
                  <a:pt x="2886076" y="2240006"/>
                  <a:pt x="2240006" y="2886076"/>
                  <a:pt x="1443038" y="2886076"/>
                </a:cubicBezTo>
                <a:cubicBezTo>
                  <a:pt x="646070" y="2886076"/>
                  <a:pt x="0" y="2240006"/>
                  <a:pt x="0" y="1443038"/>
                </a:cubicBezTo>
                <a:cubicBezTo>
                  <a:pt x="0" y="646070"/>
                  <a:pt x="646070" y="0"/>
                  <a:pt x="1443038" y="0"/>
                </a:cubicBezTo>
                <a:close/>
              </a:path>
            </a:pathLst>
          </a:custGeom>
          <a:ln>
            <a:noFill/>
          </a:ln>
          <a:effectLst>
            <a:softEdge rad="112500"/>
          </a:effectLst>
        </p:spPr>
      </p:pic>
      <p:pic>
        <p:nvPicPr>
          <p:cNvPr id="15" name="Рисунок 14" descr="Термометр со сплошной заливкой">
            <a:extLst>
              <a:ext uri="{FF2B5EF4-FFF2-40B4-BE49-F238E27FC236}">
                <a16:creationId xmlns:a16="http://schemas.microsoft.com/office/drawing/2014/main" id="{2AC9E52B-07E2-BCA8-0D72-5ECEBA8872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0439" y="4753561"/>
            <a:ext cx="1034511" cy="1034511"/>
          </a:xfrm>
          <a:prstGeom prst="rect">
            <a:avLst/>
          </a:prstGeom>
          <a:effectLst>
            <a:glow rad="127000">
              <a:schemeClr val="accent6">
                <a:alpha val="43000"/>
              </a:schemeClr>
            </a:glow>
          </a:effectLst>
        </p:spPr>
      </p:pic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EB671684-C0F2-AAF2-FBC1-7B2B1741D2E3}"/>
              </a:ext>
            </a:extLst>
          </p:cNvPr>
          <p:cNvGrpSpPr/>
          <p:nvPr/>
        </p:nvGrpSpPr>
        <p:grpSpPr>
          <a:xfrm>
            <a:off x="7160025" y="3868426"/>
            <a:ext cx="1295626" cy="1034511"/>
            <a:chOff x="5374777" y="3812751"/>
            <a:chExt cx="1421561" cy="1135065"/>
          </a:xfrm>
          <a:effectLst>
            <a:glow rad="101600">
              <a:schemeClr val="accent6">
                <a:alpha val="52000"/>
              </a:schemeClr>
            </a:glow>
          </a:effectLst>
        </p:grpSpPr>
        <p:pic>
          <p:nvPicPr>
            <p:cNvPr id="28" name="Рисунок 27" descr="Вода со сплошной заливкой">
              <a:extLst>
                <a:ext uri="{FF2B5EF4-FFF2-40B4-BE49-F238E27FC236}">
                  <a16:creationId xmlns:a16="http://schemas.microsoft.com/office/drawing/2014/main" id="{3638E5BB-D335-3AAA-5296-736EBB088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44016" y="3812751"/>
              <a:ext cx="371435" cy="371435"/>
            </a:xfrm>
            <a:prstGeom prst="rect">
              <a:avLst/>
            </a:prstGeom>
          </p:spPr>
        </p:pic>
        <p:pic>
          <p:nvPicPr>
            <p:cNvPr id="24" name="Рисунок 23" descr="Термометр со сплошной заливкой">
              <a:extLst>
                <a:ext uri="{FF2B5EF4-FFF2-40B4-BE49-F238E27FC236}">
                  <a16:creationId xmlns:a16="http://schemas.microsoft.com/office/drawing/2014/main" id="{5B1D348F-191A-1950-0B4F-0B8B21D80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74777" y="3813457"/>
              <a:ext cx="1134359" cy="1134359"/>
            </a:xfrm>
            <a:prstGeom prst="rect">
              <a:avLst/>
            </a:prstGeom>
          </p:spPr>
        </p:pic>
        <p:pic>
          <p:nvPicPr>
            <p:cNvPr id="30" name="Рисунок 29" descr="Вода со сплошной заливкой">
              <a:extLst>
                <a:ext uri="{FF2B5EF4-FFF2-40B4-BE49-F238E27FC236}">
                  <a16:creationId xmlns:a16="http://schemas.microsoft.com/office/drawing/2014/main" id="{226F9B2C-A77C-0AA1-F071-93A005B50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24903" y="4004819"/>
              <a:ext cx="371435" cy="371435"/>
            </a:xfrm>
            <a:prstGeom prst="rect">
              <a:avLst/>
            </a:prstGeom>
          </p:spPr>
        </p:pic>
        <p:pic>
          <p:nvPicPr>
            <p:cNvPr id="31" name="Рисунок 30" descr="Вода со сплошной заливкой">
              <a:extLst>
                <a:ext uri="{FF2B5EF4-FFF2-40B4-BE49-F238E27FC236}">
                  <a16:creationId xmlns:a16="http://schemas.microsoft.com/office/drawing/2014/main" id="{E3BB299F-6189-0960-17AA-513826F6A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71376" y="4278973"/>
              <a:ext cx="371435" cy="371435"/>
            </a:xfrm>
            <a:prstGeom prst="rect">
              <a:avLst/>
            </a:prstGeom>
          </p:spPr>
        </p:pic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630ED4D1-3393-4713-F59B-FF662C990D84}"/>
              </a:ext>
            </a:extLst>
          </p:cNvPr>
          <p:cNvGrpSpPr/>
          <p:nvPr/>
        </p:nvGrpSpPr>
        <p:grpSpPr>
          <a:xfrm>
            <a:off x="6924037" y="1551048"/>
            <a:ext cx="859398" cy="930304"/>
            <a:chOff x="5707856" y="3009900"/>
            <a:chExt cx="759619" cy="822292"/>
          </a:xfrm>
          <a:solidFill>
            <a:srgbClr val="008E16"/>
          </a:solidFill>
          <a:effectLst>
            <a:glow rad="139700">
              <a:schemeClr val="accent6">
                <a:alpha val="40000"/>
              </a:schemeClr>
            </a:glow>
          </a:effectLst>
        </p:grpSpPr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E8522EEF-83B5-AF8F-01AA-70B99256DD03}"/>
                </a:ext>
              </a:extLst>
            </p:cNvPr>
            <p:cNvSpPr/>
            <p:nvPr/>
          </p:nvSpPr>
          <p:spPr>
            <a:xfrm>
              <a:off x="5979697" y="3684174"/>
              <a:ext cx="215744" cy="54959"/>
            </a:xfrm>
            <a:custGeom>
              <a:avLst/>
              <a:gdLst>
                <a:gd name="connsiteX0" fmla="*/ 189835 w 215744"/>
                <a:gd name="connsiteY0" fmla="*/ 0 h 54959"/>
                <a:gd name="connsiteX1" fmla="*/ 25910 w 215744"/>
                <a:gd name="connsiteY1" fmla="*/ 0 h 54959"/>
                <a:gd name="connsiteX2" fmla="*/ 48 w 215744"/>
                <a:gd name="connsiteY2" fmla="*/ 29098 h 54959"/>
                <a:gd name="connsiteX3" fmla="*/ 25910 w 215744"/>
                <a:gd name="connsiteY3" fmla="*/ 54959 h 54959"/>
                <a:gd name="connsiteX4" fmla="*/ 189835 w 215744"/>
                <a:gd name="connsiteY4" fmla="*/ 54959 h 54959"/>
                <a:gd name="connsiteX5" fmla="*/ 215696 w 215744"/>
                <a:gd name="connsiteY5" fmla="*/ 25861 h 54959"/>
                <a:gd name="connsiteX6" fmla="*/ 189835 w 215744"/>
                <a:gd name="connsiteY6" fmla="*/ 0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744" h="54959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37">
              <a:extLst>
                <a:ext uri="{FF2B5EF4-FFF2-40B4-BE49-F238E27FC236}">
                  <a16:creationId xmlns:a16="http://schemas.microsoft.com/office/drawing/2014/main" id="{B811436B-0634-B6DA-6299-8408A00CF0D2}"/>
                </a:ext>
              </a:extLst>
            </p:cNvPr>
            <p:cNvSpPr/>
            <p:nvPr/>
          </p:nvSpPr>
          <p:spPr>
            <a:xfrm>
              <a:off x="6028086" y="3777233"/>
              <a:ext cx="118967" cy="54959"/>
            </a:xfrm>
            <a:custGeom>
              <a:avLst/>
              <a:gdLst>
                <a:gd name="connsiteX0" fmla="*/ 59531 w 118967"/>
                <a:gd name="connsiteY0" fmla="*/ 54959 h 54959"/>
                <a:gd name="connsiteX1" fmla="*/ 118967 w 118967"/>
                <a:gd name="connsiteY1" fmla="*/ 0 h 54959"/>
                <a:gd name="connsiteX2" fmla="*/ 0 w 118967"/>
                <a:gd name="connsiteY2" fmla="*/ 0 h 54959"/>
                <a:gd name="connsiteX3" fmla="*/ 59531 w 118967"/>
                <a:gd name="connsiteY3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67" h="54959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38">
              <a:extLst>
                <a:ext uri="{FF2B5EF4-FFF2-40B4-BE49-F238E27FC236}">
                  <a16:creationId xmlns:a16="http://schemas.microsoft.com/office/drawing/2014/main" id="{FA4947D3-1BFC-A8DB-7DFC-F529DC46ADA2}"/>
                </a:ext>
              </a:extLst>
            </p:cNvPr>
            <p:cNvSpPr/>
            <p:nvPr/>
          </p:nvSpPr>
          <p:spPr>
            <a:xfrm>
              <a:off x="5849207" y="3152013"/>
              <a:ext cx="476249" cy="494061"/>
            </a:xfrm>
            <a:custGeom>
              <a:avLst/>
              <a:gdLst>
                <a:gd name="connsiteX0" fmla="*/ 476250 w 476249"/>
                <a:gd name="connsiteY0" fmla="*/ 243364 h 494061"/>
                <a:gd name="connsiteX1" fmla="*/ 476250 w 476249"/>
                <a:gd name="connsiteY1" fmla="*/ 235172 h 494061"/>
                <a:gd name="connsiteX2" fmla="*/ 238125 w 476249"/>
                <a:gd name="connsiteY2" fmla="*/ 0 h 494061"/>
                <a:gd name="connsiteX3" fmla="*/ 238125 w 476249"/>
                <a:gd name="connsiteY3" fmla="*/ 0 h 494061"/>
                <a:gd name="connsiteX4" fmla="*/ 0 w 476249"/>
                <a:gd name="connsiteY4" fmla="*/ 235172 h 494061"/>
                <a:gd name="connsiteX5" fmla="*/ 0 w 476249"/>
                <a:gd name="connsiteY5" fmla="*/ 243364 h 494061"/>
                <a:gd name="connsiteX6" fmla="*/ 16573 w 476249"/>
                <a:gd name="connsiteY6" fmla="*/ 325755 h 494061"/>
                <a:gd name="connsiteX7" fmla="*/ 57912 w 476249"/>
                <a:gd name="connsiteY7" fmla="*/ 393478 h 494061"/>
                <a:gd name="connsiteX8" fmla="*/ 113633 w 476249"/>
                <a:gd name="connsiteY8" fmla="*/ 483965 h 494061"/>
                <a:gd name="connsiteX9" fmla="*/ 130016 w 476249"/>
                <a:gd name="connsiteY9" fmla="*/ 494062 h 494061"/>
                <a:gd name="connsiteX10" fmla="*/ 346234 w 476249"/>
                <a:gd name="connsiteY10" fmla="*/ 494062 h 494061"/>
                <a:gd name="connsiteX11" fmla="*/ 362617 w 476249"/>
                <a:gd name="connsiteY11" fmla="*/ 483965 h 494061"/>
                <a:gd name="connsiteX12" fmla="*/ 418338 w 476249"/>
                <a:gd name="connsiteY12" fmla="*/ 393478 h 494061"/>
                <a:gd name="connsiteX13" fmla="*/ 459676 w 476249"/>
                <a:gd name="connsiteY13" fmla="*/ 325755 h 494061"/>
                <a:gd name="connsiteX14" fmla="*/ 476250 w 476249"/>
                <a:gd name="connsiteY14" fmla="*/ 243364 h 494061"/>
                <a:gd name="connsiteX15" fmla="*/ 421386 w 476249"/>
                <a:gd name="connsiteY15" fmla="*/ 242507 h 494061"/>
                <a:gd name="connsiteX16" fmla="*/ 408718 w 476249"/>
                <a:gd name="connsiteY16" fmla="*/ 306515 h 494061"/>
                <a:gd name="connsiteX17" fmla="*/ 377857 w 476249"/>
                <a:gd name="connsiteY17" fmla="*/ 356807 h 494061"/>
                <a:gd name="connsiteX18" fmla="*/ 323850 w 476249"/>
                <a:gd name="connsiteY18" fmla="*/ 438912 h 494061"/>
                <a:gd name="connsiteX19" fmla="*/ 152400 w 476249"/>
                <a:gd name="connsiteY19" fmla="*/ 438912 h 494061"/>
                <a:gd name="connsiteX20" fmla="*/ 98870 w 476249"/>
                <a:gd name="connsiteY20" fmla="*/ 356521 h 494061"/>
                <a:gd name="connsiteX21" fmla="*/ 68008 w 476249"/>
                <a:gd name="connsiteY21" fmla="*/ 306229 h 494061"/>
                <a:gd name="connsiteX22" fmla="*/ 54864 w 476249"/>
                <a:gd name="connsiteY22" fmla="*/ 242221 h 494061"/>
                <a:gd name="connsiteX23" fmla="*/ 54864 w 476249"/>
                <a:gd name="connsiteY23" fmla="*/ 235363 h 494061"/>
                <a:gd name="connsiteX24" fmla="*/ 237839 w 476249"/>
                <a:gd name="connsiteY24" fmla="*/ 54388 h 494061"/>
                <a:gd name="connsiteX25" fmla="*/ 237839 w 476249"/>
                <a:gd name="connsiteY25" fmla="*/ 54388 h 494061"/>
                <a:gd name="connsiteX26" fmla="*/ 420814 w 476249"/>
                <a:gd name="connsiteY26" fmla="*/ 235363 h 4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6249" h="494061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0" name="Полилиния: фигура 39">
              <a:extLst>
                <a:ext uri="{FF2B5EF4-FFF2-40B4-BE49-F238E27FC236}">
                  <a16:creationId xmlns:a16="http://schemas.microsoft.com/office/drawing/2014/main" id="{D91187F9-1692-B099-89E6-242880A39A62}"/>
                </a:ext>
              </a:extLst>
            </p:cNvPr>
            <p:cNvSpPr/>
            <p:nvPr/>
          </p:nvSpPr>
          <p:spPr>
            <a:xfrm>
              <a:off x="6070377" y="300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40">
              <a:extLst>
                <a:ext uri="{FF2B5EF4-FFF2-40B4-BE49-F238E27FC236}">
                  <a16:creationId xmlns:a16="http://schemas.microsoft.com/office/drawing/2014/main" id="{EA022314-9E39-DCBE-7DDD-0902FFAFFD31}"/>
                </a:ext>
              </a:extLst>
            </p:cNvPr>
            <p:cNvSpPr/>
            <p:nvPr/>
          </p:nvSpPr>
          <p:spPr>
            <a:xfrm>
              <a:off x="5811294" y="3119289"/>
              <a:ext cx="84504" cy="84649"/>
            </a:xfrm>
            <a:custGeom>
              <a:avLst/>
              <a:gdLst>
                <a:gd name="connsiteX0" fmla="*/ 52105 w 84504"/>
                <a:gd name="connsiteY0" fmla="*/ 79111 h 84649"/>
                <a:gd name="connsiteX1" fmla="*/ 78965 w 84504"/>
                <a:gd name="connsiteY1" fmla="*/ 79111 h 84649"/>
                <a:gd name="connsiteX2" fmla="*/ 78965 w 84504"/>
                <a:gd name="connsiteY2" fmla="*/ 52250 h 84649"/>
                <a:gd name="connsiteX3" fmla="*/ 31817 w 84504"/>
                <a:gd name="connsiteY3" fmla="*/ 4911 h 84649"/>
                <a:gd name="connsiteX4" fmla="*/ 4910 w 84504"/>
                <a:gd name="connsiteY4" fmla="*/ 6283 h 84649"/>
                <a:gd name="connsiteX5" fmla="*/ 4956 w 84504"/>
                <a:gd name="connsiteY5" fmla="*/ 31866 h 8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04" h="84649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41">
              <a:extLst>
                <a:ext uri="{FF2B5EF4-FFF2-40B4-BE49-F238E27FC236}">
                  <a16:creationId xmlns:a16="http://schemas.microsoft.com/office/drawing/2014/main" id="{3587EDC2-8B76-F2D9-56E6-6816BFA782F9}"/>
                </a:ext>
              </a:extLst>
            </p:cNvPr>
            <p:cNvSpPr/>
            <p:nvPr/>
          </p:nvSpPr>
          <p:spPr>
            <a:xfrm>
              <a:off x="6282865" y="3124231"/>
              <a:ext cx="83603" cy="83426"/>
            </a:xfrm>
            <a:custGeom>
              <a:avLst/>
              <a:gdLst>
                <a:gd name="connsiteX0" fmla="*/ 19446 w 83603"/>
                <a:gd name="connsiteY0" fmla="*/ 83407 h 83426"/>
                <a:gd name="connsiteX1" fmla="*/ 32971 w 83603"/>
                <a:gd name="connsiteY1" fmla="*/ 77787 h 83426"/>
                <a:gd name="connsiteX2" fmla="*/ 80025 w 83603"/>
                <a:gd name="connsiteY2" fmla="*/ 30162 h 83426"/>
                <a:gd name="connsiteX3" fmla="*/ 75664 w 83603"/>
                <a:gd name="connsiteY3" fmla="*/ 3577 h 83426"/>
                <a:gd name="connsiteX4" fmla="*/ 53164 w 83603"/>
                <a:gd name="connsiteY4" fmla="*/ 3778 h 83426"/>
                <a:gd name="connsiteX5" fmla="*/ 5539 w 83603"/>
                <a:gd name="connsiteY5" fmla="*/ 51403 h 83426"/>
                <a:gd name="connsiteX6" fmla="*/ 5539 w 83603"/>
                <a:gd name="connsiteY6" fmla="*/ 78264 h 83426"/>
                <a:gd name="connsiteX7" fmla="*/ 19446 w 83603"/>
                <a:gd name="connsiteY7" fmla="*/ 83407 h 8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603" h="83426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42">
              <a:extLst>
                <a:ext uri="{FF2B5EF4-FFF2-40B4-BE49-F238E27FC236}">
                  <a16:creationId xmlns:a16="http://schemas.microsoft.com/office/drawing/2014/main" id="{053DF441-60B9-4AFA-F10D-DBAC44AB0000}"/>
                </a:ext>
              </a:extLst>
            </p:cNvPr>
            <p:cNvSpPr/>
            <p:nvPr/>
          </p:nvSpPr>
          <p:spPr>
            <a:xfrm>
              <a:off x="5707856" y="3367087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: фигура 43">
              <a:extLst>
                <a:ext uri="{FF2B5EF4-FFF2-40B4-BE49-F238E27FC236}">
                  <a16:creationId xmlns:a16="http://schemas.microsoft.com/office/drawing/2014/main" id="{72391B7F-456C-5E32-B699-BD5724E22B6B}"/>
                </a:ext>
              </a:extLst>
            </p:cNvPr>
            <p:cNvSpPr/>
            <p:nvPr/>
          </p:nvSpPr>
          <p:spPr>
            <a:xfrm>
              <a:off x="5809591" y="3568627"/>
              <a:ext cx="85249" cy="85725"/>
            </a:xfrm>
            <a:custGeom>
              <a:avLst/>
              <a:gdLst>
                <a:gd name="connsiteX0" fmla="*/ 53808 w 85249"/>
                <a:gd name="connsiteY0" fmla="*/ 4581 h 85725"/>
                <a:gd name="connsiteX1" fmla="*/ 6659 w 85249"/>
                <a:gd name="connsiteY1" fmla="*/ 52206 h 85725"/>
                <a:gd name="connsiteX2" fmla="*/ 4581 w 85249"/>
                <a:gd name="connsiteY2" fmla="*/ 79066 h 85725"/>
                <a:gd name="connsiteX3" fmla="*/ 31442 w 85249"/>
                <a:gd name="connsiteY3" fmla="*/ 81144 h 85725"/>
                <a:gd name="connsiteX4" fmla="*/ 33520 w 85249"/>
                <a:gd name="connsiteY4" fmla="*/ 79066 h 85725"/>
                <a:gd name="connsiteX5" fmla="*/ 80669 w 85249"/>
                <a:gd name="connsiteY5" fmla="*/ 31441 h 85725"/>
                <a:gd name="connsiteX6" fmla="*/ 78590 w 85249"/>
                <a:gd name="connsiteY6" fmla="*/ 4581 h 85725"/>
                <a:gd name="connsiteX7" fmla="*/ 53808 w 85249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49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21ED429F-ABC5-5621-9E3A-BDAC711A94E4}"/>
                </a:ext>
              </a:extLst>
            </p:cNvPr>
            <p:cNvSpPr/>
            <p:nvPr/>
          </p:nvSpPr>
          <p:spPr>
            <a:xfrm>
              <a:off x="6282647" y="3563305"/>
              <a:ext cx="87546" cy="87626"/>
            </a:xfrm>
            <a:custGeom>
              <a:avLst/>
              <a:gdLst>
                <a:gd name="connsiteX0" fmla="*/ 33190 w 87546"/>
                <a:gd name="connsiteY0" fmla="*/ 6283 h 87626"/>
                <a:gd name="connsiteX1" fmla="*/ 6283 w 87546"/>
                <a:gd name="connsiteY1" fmla="*/ 4911 h 87626"/>
                <a:gd name="connsiteX2" fmla="*/ 4911 w 87546"/>
                <a:gd name="connsiteY2" fmla="*/ 31817 h 87626"/>
                <a:gd name="connsiteX3" fmla="*/ 6234 w 87546"/>
                <a:gd name="connsiteY3" fmla="*/ 33144 h 87626"/>
                <a:gd name="connsiteX4" fmla="*/ 53859 w 87546"/>
                <a:gd name="connsiteY4" fmla="*/ 80769 h 87626"/>
                <a:gd name="connsiteX5" fmla="*/ 80689 w 87546"/>
                <a:gd name="connsiteY5" fmla="*/ 83213 h 87626"/>
                <a:gd name="connsiteX6" fmla="*/ 83133 w 87546"/>
                <a:gd name="connsiteY6" fmla="*/ 56384 h 87626"/>
                <a:gd name="connsiteX7" fmla="*/ 80052 w 87546"/>
                <a:gd name="connsiteY7" fmla="*/ 53432 h 8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46" h="87626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: фигура 45">
              <a:extLst>
                <a:ext uri="{FF2B5EF4-FFF2-40B4-BE49-F238E27FC236}">
                  <a16:creationId xmlns:a16="http://schemas.microsoft.com/office/drawing/2014/main" id="{4E4885E9-F01D-7BF9-580C-02CA16374A96}"/>
                </a:ext>
              </a:extLst>
            </p:cNvPr>
            <p:cNvSpPr/>
            <p:nvPr/>
          </p:nvSpPr>
          <p:spPr>
            <a:xfrm>
              <a:off x="6362700" y="3366420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CA1C21DC-5EB3-47D8-2481-64A74613C428}"/>
              </a:ext>
            </a:extLst>
          </p:cNvPr>
          <p:cNvGrpSpPr/>
          <p:nvPr/>
        </p:nvGrpSpPr>
        <p:grpSpPr>
          <a:xfrm>
            <a:off x="684487" y="2836669"/>
            <a:ext cx="4779263" cy="1031757"/>
            <a:chOff x="684487" y="2836669"/>
            <a:chExt cx="4779263" cy="1031757"/>
          </a:xfrm>
        </p:grpSpPr>
        <p:sp>
          <p:nvSpPr>
            <p:cNvPr id="51" name="Прямоугольник: скругленные углы 50">
              <a:extLst>
                <a:ext uri="{FF2B5EF4-FFF2-40B4-BE49-F238E27FC236}">
                  <a16:creationId xmlns:a16="http://schemas.microsoft.com/office/drawing/2014/main" id="{57566E3B-6407-408E-8009-0E80D2FCA3AD}"/>
                </a:ext>
              </a:extLst>
            </p:cNvPr>
            <p:cNvSpPr/>
            <p:nvPr/>
          </p:nvSpPr>
          <p:spPr>
            <a:xfrm>
              <a:off x="684487" y="2836669"/>
              <a:ext cx="3520828" cy="1031757"/>
            </a:xfrm>
            <a:prstGeom prst="roundRect">
              <a:avLst/>
            </a:prstGeom>
            <a:solidFill>
              <a:srgbClr val="008E16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88612005-C51F-604A-6204-C682B2FB35B7}"/>
                </a:ext>
              </a:extLst>
            </p:cNvPr>
            <p:cNvGrpSpPr/>
            <p:nvPr/>
          </p:nvGrpSpPr>
          <p:grpSpPr>
            <a:xfrm>
              <a:off x="889954" y="2836669"/>
              <a:ext cx="4573796" cy="1031757"/>
              <a:chOff x="866609" y="2892699"/>
              <a:chExt cx="4152617" cy="936747"/>
            </a:xfrm>
          </p:grpSpPr>
          <p:sp>
            <p:nvSpPr>
              <p:cNvPr id="10" name="!!11">
                <a:extLst>
                  <a:ext uri="{FF2B5EF4-FFF2-40B4-BE49-F238E27FC236}">
                    <a16:creationId xmlns:a16="http://schemas.microsoft.com/office/drawing/2014/main" id="{D0A7116F-6EF5-ED99-D5FF-9C379D844C65}"/>
                  </a:ext>
                </a:extLst>
              </p:cNvPr>
              <p:cNvSpPr/>
              <p:nvPr/>
            </p:nvSpPr>
            <p:spPr>
              <a:xfrm>
                <a:off x="1380966" y="2892699"/>
                <a:ext cx="3638260" cy="936747"/>
              </a:xfrm>
              <a:prstGeom prst="roundRect">
                <a:avLst>
                  <a:gd name="adj" fmla="val 50000"/>
                </a:avLst>
              </a:prstGeom>
              <a:solidFill>
                <a:srgbClr val="008B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 dirty="0"/>
              </a:p>
            </p:txBody>
          </p:sp>
          <p:sp>
            <p:nvSpPr>
              <p:cNvPr id="11" name="Объект 2">
                <a:extLst>
                  <a:ext uri="{FF2B5EF4-FFF2-40B4-BE49-F238E27FC236}">
                    <a16:creationId xmlns:a16="http://schemas.microsoft.com/office/drawing/2014/main" id="{0145AC74-A950-8139-873E-6B704C7335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3851" y="3159879"/>
                <a:ext cx="2808761" cy="40238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00AAFF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VTB Group Cond Light" charset="0"/>
                    <a:ea typeface="VTB Group Cond Light" charset="0"/>
                    <a:cs typeface="VTB Group Cond Light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AFF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VTB Group Cond Light" charset="0"/>
                    <a:ea typeface="VTB Group Cond Light" charset="0"/>
                    <a:cs typeface="VTB Group Cond Light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AFF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VTB Group Cond Light" charset="0"/>
                    <a:ea typeface="VTB Group Cond Light" charset="0"/>
                    <a:cs typeface="VTB Group Cond Light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AFF"/>
                  </a:buClr>
                  <a:buFont typeface="Arial" panose="020B0604020202020204" pitchFamily="34" charset="0"/>
                  <a:buChar char="•"/>
                  <a:defRPr sz="1000" b="0" i="0" kern="1200">
                    <a:solidFill>
                      <a:schemeClr val="bg2">
                        <a:lumMod val="50000"/>
                      </a:schemeClr>
                    </a:solidFill>
                    <a:latin typeface="VTB Group Cond Light" charset="0"/>
                    <a:ea typeface="VTB Group Cond Light" charset="0"/>
                    <a:cs typeface="VTB Group Cond Light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AFF"/>
                  </a:buClr>
                  <a:buFont typeface="Arial" panose="020B0604020202020204" pitchFamily="34" charset="0"/>
                  <a:buChar char="•"/>
                  <a:defRPr sz="1000" b="0" i="0" kern="1200">
                    <a:solidFill>
                      <a:schemeClr val="bg2">
                        <a:lumMod val="50000"/>
                      </a:schemeClr>
                    </a:solidFill>
                    <a:latin typeface="VTB Group Cond Light" charset="0"/>
                    <a:ea typeface="VTB Group Cond Light" charset="0"/>
                    <a:cs typeface="VTB Group Cond Light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  <a:defRPr/>
                </a:pPr>
                <a:r>
                  <a:rPr lang="ru-RU" sz="3200" dirty="0">
                    <a:solidFill>
                      <a:schemeClr val="bg1"/>
                    </a:solidFill>
                    <a:latin typeface="+mn-lt"/>
                    <a:ea typeface="VTB Group Cond" panose="020B0506050504020204" pitchFamily="34" charset="77"/>
                  </a:rPr>
                  <a:t>Освещенность</a:t>
                </a:r>
              </a:p>
            </p:txBody>
          </p:sp>
          <p:sp>
            <p:nvSpPr>
              <p:cNvPr id="48" name="Овал 49">
                <a:extLst>
                  <a:ext uri="{FF2B5EF4-FFF2-40B4-BE49-F238E27FC236}">
                    <a16:creationId xmlns:a16="http://schemas.microsoft.com/office/drawing/2014/main" id="{BA0AA679-9C54-08AF-0628-9543E3E5CC85}"/>
                  </a:ext>
                </a:extLst>
              </p:cNvPr>
              <p:cNvSpPr/>
              <p:nvPr/>
            </p:nvSpPr>
            <p:spPr>
              <a:xfrm flipH="1">
                <a:off x="866609" y="3198396"/>
                <a:ext cx="341236" cy="341236"/>
              </a:xfrm>
              <a:prstGeom prst="ellipse">
                <a:avLst/>
              </a:prstGeom>
              <a:gradFill flip="none" rotWithShape="1">
                <a:gsLst>
                  <a:gs pos="0">
                    <a:srgbClr val="005324"/>
                  </a:gs>
                  <a:gs pos="50000">
                    <a:srgbClr val="006224"/>
                  </a:gs>
                  <a:gs pos="100000">
                    <a:srgbClr val="008E16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03200" dist="76200" dir="5460000" sx="102000" sy="102000" algn="ctr" rotWithShape="0">
                  <a:schemeClr val="bg1">
                    <a:lumMod val="75000"/>
                    <a:alpha val="51000"/>
                  </a:scheme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ru-RU" sz="450" kern="0" dirty="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18E31356-9137-8190-DEA6-FA739B98D00B}"/>
              </a:ext>
            </a:extLst>
          </p:cNvPr>
          <p:cNvGrpSpPr/>
          <p:nvPr/>
        </p:nvGrpSpPr>
        <p:grpSpPr>
          <a:xfrm>
            <a:off x="684487" y="4037689"/>
            <a:ext cx="4784314" cy="1047815"/>
            <a:chOff x="680063" y="3983591"/>
            <a:chExt cx="4343750" cy="951323"/>
          </a:xfrm>
        </p:grpSpPr>
        <p:sp>
          <p:nvSpPr>
            <p:cNvPr id="52" name="Прямоугольник: скругленные углы 51">
              <a:extLst>
                <a:ext uri="{FF2B5EF4-FFF2-40B4-BE49-F238E27FC236}">
                  <a16:creationId xmlns:a16="http://schemas.microsoft.com/office/drawing/2014/main" id="{6A46F7FC-4656-E3EF-39E6-CAAFA4067586}"/>
                </a:ext>
              </a:extLst>
            </p:cNvPr>
            <p:cNvSpPr/>
            <p:nvPr/>
          </p:nvSpPr>
          <p:spPr>
            <a:xfrm>
              <a:off x="680063" y="3998167"/>
              <a:ext cx="3196612" cy="936747"/>
            </a:xfrm>
            <a:prstGeom prst="roundRect">
              <a:avLst/>
            </a:prstGeom>
            <a:solidFill>
              <a:srgbClr val="008E16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Прямоугольник: скругленные углы 20">
              <a:extLst>
                <a:ext uri="{FF2B5EF4-FFF2-40B4-BE49-F238E27FC236}">
                  <a16:creationId xmlns:a16="http://schemas.microsoft.com/office/drawing/2014/main" id="{5078D36F-80BA-6D20-44E5-9BCEA286C96D}"/>
                </a:ext>
              </a:extLst>
            </p:cNvPr>
            <p:cNvSpPr/>
            <p:nvPr/>
          </p:nvSpPr>
          <p:spPr>
            <a:xfrm>
              <a:off x="1385552" y="3983591"/>
              <a:ext cx="3638261" cy="936747"/>
            </a:xfrm>
            <a:prstGeom prst="roundRect">
              <a:avLst>
                <a:gd name="adj" fmla="val 50000"/>
              </a:avLst>
            </a:prstGeom>
            <a:solidFill>
              <a:srgbClr val="008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71" name="Объект 2">
              <a:extLst>
                <a:ext uri="{FF2B5EF4-FFF2-40B4-BE49-F238E27FC236}">
                  <a16:creationId xmlns:a16="http://schemas.microsoft.com/office/drawing/2014/main" id="{6874D571-370F-4211-81D2-4154F7F94F56}"/>
                </a:ext>
              </a:extLst>
            </p:cNvPr>
            <p:cNvSpPr txBox="1">
              <a:spLocks/>
            </p:cNvSpPr>
            <p:nvPr/>
          </p:nvSpPr>
          <p:spPr>
            <a:xfrm>
              <a:off x="1550473" y="4207518"/>
              <a:ext cx="2190758" cy="4888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000" b="0" i="0" kern="1200">
                  <a:solidFill>
                    <a:schemeClr val="bg2">
                      <a:lumMod val="50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000" b="0" i="0" kern="1200">
                  <a:solidFill>
                    <a:schemeClr val="bg2">
                      <a:lumMod val="50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360"/>
                </a:lnSpc>
                <a:buNone/>
                <a:defRPr/>
              </a:pPr>
              <a:endParaRPr lang="ru-RU" sz="3200" dirty="0">
                <a:solidFill>
                  <a:schemeClr val="bg1"/>
                </a:solidFill>
                <a:latin typeface="+mn-lt"/>
              </a:endParaRPr>
            </a:p>
            <a:p>
              <a:pPr marL="0" indent="0" algn="ctr">
                <a:lnSpc>
                  <a:spcPts val="1360"/>
                </a:lnSpc>
                <a:buNone/>
                <a:defRPr/>
              </a:pPr>
              <a:r>
                <a:rPr lang="ru-RU" sz="3200" dirty="0">
                  <a:solidFill>
                    <a:schemeClr val="bg1"/>
                  </a:solidFill>
                  <a:latin typeface="+mn-lt"/>
                </a:rPr>
                <a:t>Влажность</a:t>
              </a:r>
            </a:p>
          </p:txBody>
        </p:sp>
        <p:sp>
          <p:nvSpPr>
            <p:cNvPr id="49" name="Овал 49">
              <a:extLst>
                <a:ext uri="{FF2B5EF4-FFF2-40B4-BE49-F238E27FC236}">
                  <a16:creationId xmlns:a16="http://schemas.microsoft.com/office/drawing/2014/main" id="{B3710DA9-41E0-08C0-F648-079D8F2D7BC6}"/>
                </a:ext>
              </a:extLst>
            </p:cNvPr>
            <p:cNvSpPr/>
            <p:nvPr/>
          </p:nvSpPr>
          <p:spPr>
            <a:xfrm flipH="1">
              <a:off x="854120" y="4281347"/>
              <a:ext cx="341236" cy="341236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defTabSz="914400"/>
              <a:endParaRPr lang="ru-RU" sz="450" kern="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7F8C88CA-890A-6700-2B28-050265740B56}"/>
              </a:ext>
            </a:extLst>
          </p:cNvPr>
          <p:cNvGrpSpPr/>
          <p:nvPr/>
        </p:nvGrpSpPr>
        <p:grpSpPr>
          <a:xfrm>
            <a:off x="684487" y="5270816"/>
            <a:ext cx="4755623" cy="1031757"/>
            <a:chOff x="680063" y="5183044"/>
            <a:chExt cx="4317702" cy="936747"/>
          </a:xfrm>
        </p:grpSpPr>
        <p:sp>
          <p:nvSpPr>
            <p:cNvPr id="54" name="Прямоугольник: скругленные углы 53">
              <a:extLst>
                <a:ext uri="{FF2B5EF4-FFF2-40B4-BE49-F238E27FC236}">
                  <a16:creationId xmlns:a16="http://schemas.microsoft.com/office/drawing/2014/main" id="{710687E0-0D0E-7C25-7232-8850F8B2835C}"/>
                </a:ext>
              </a:extLst>
            </p:cNvPr>
            <p:cNvSpPr/>
            <p:nvPr/>
          </p:nvSpPr>
          <p:spPr>
            <a:xfrm>
              <a:off x="680063" y="5183044"/>
              <a:ext cx="3196613" cy="936747"/>
            </a:xfrm>
            <a:prstGeom prst="roundRect">
              <a:avLst/>
            </a:prstGeom>
            <a:solidFill>
              <a:srgbClr val="008E16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: скругленные углы 20">
              <a:extLst>
                <a:ext uri="{FF2B5EF4-FFF2-40B4-BE49-F238E27FC236}">
                  <a16:creationId xmlns:a16="http://schemas.microsoft.com/office/drawing/2014/main" id="{F844E175-C3B7-CAD8-2098-FA3F12FB67F2}"/>
                </a:ext>
              </a:extLst>
            </p:cNvPr>
            <p:cNvSpPr/>
            <p:nvPr/>
          </p:nvSpPr>
          <p:spPr>
            <a:xfrm>
              <a:off x="1359504" y="5183044"/>
              <a:ext cx="3638261" cy="936747"/>
            </a:xfrm>
            <a:prstGeom prst="roundRect">
              <a:avLst>
                <a:gd name="adj" fmla="val 50000"/>
              </a:avLst>
            </a:prstGeom>
            <a:solidFill>
              <a:srgbClr val="008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81" name="Объект 2">
              <a:extLst>
                <a:ext uri="{FF2B5EF4-FFF2-40B4-BE49-F238E27FC236}">
                  <a16:creationId xmlns:a16="http://schemas.microsoft.com/office/drawing/2014/main" id="{A585D128-D5ED-4AFB-AC2C-EFC4948080E7}"/>
                </a:ext>
              </a:extLst>
            </p:cNvPr>
            <p:cNvSpPr txBox="1">
              <a:spLocks/>
            </p:cNvSpPr>
            <p:nvPr/>
          </p:nvSpPr>
          <p:spPr>
            <a:xfrm>
              <a:off x="1272331" y="5450224"/>
              <a:ext cx="3020282" cy="40238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000" b="0" i="0" kern="1200">
                  <a:solidFill>
                    <a:schemeClr val="bg2">
                      <a:lumMod val="50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AFF"/>
                </a:buClr>
                <a:buFont typeface="Arial" panose="020B0604020202020204" pitchFamily="34" charset="0"/>
                <a:buChar char="•"/>
                <a:defRPr sz="1000" b="0" i="0" kern="1200">
                  <a:solidFill>
                    <a:schemeClr val="bg2">
                      <a:lumMod val="50000"/>
                    </a:schemeClr>
                  </a:solidFill>
                  <a:latin typeface="VTB Group Cond Light" charset="0"/>
                  <a:ea typeface="VTB Group Cond Light" charset="0"/>
                  <a:cs typeface="VTB Group Cond Light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ru-RU" sz="3200" dirty="0">
                  <a:solidFill>
                    <a:schemeClr val="bg1"/>
                  </a:solidFill>
                  <a:latin typeface="+mn-lt"/>
                </a:rPr>
                <a:t>Температура</a:t>
              </a:r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3724198-8961-BD58-83E3-06E2E731EC88}"/>
                </a:ext>
              </a:extLst>
            </p:cNvPr>
            <p:cNvSpPr/>
            <p:nvPr/>
          </p:nvSpPr>
          <p:spPr>
            <a:xfrm flipH="1">
              <a:off x="854120" y="5480799"/>
              <a:ext cx="341236" cy="341236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defTabSz="914400"/>
              <a:endParaRPr lang="ru-RU" sz="450" kern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13" name="!!Овал_2">
            <a:extLst>
              <a:ext uri="{FF2B5EF4-FFF2-40B4-BE49-F238E27FC236}">
                <a16:creationId xmlns:a16="http://schemas.microsoft.com/office/drawing/2014/main" id="{64AD5A98-4CC9-1922-3AC0-3DF1BB399A36}"/>
              </a:ext>
            </a:extLst>
          </p:cNvPr>
          <p:cNvSpPr>
            <a:spLocks/>
          </p:cNvSpPr>
          <p:nvPr/>
        </p:nvSpPr>
        <p:spPr>
          <a:xfrm>
            <a:off x="5275224" y="5486220"/>
            <a:ext cx="2661841" cy="2661841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4" name="!!Овал 9">
            <a:extLst>
              <a:ext uri="{FF2B5EF4-FFF2-40B4-BE49-F238E27FC236}">
                <a16:creationId xmlns:a16="http://schemas.microsoft.com/office/drawing/2014/main" id="{713E500D-6CF3-4945-F238-B8DEE107DB4F}"/>
              </a:ext>
            </a:extLst>
          </p:cNvPr>
          <p:cNvSpPr>
            <a:spLocks/>
          </p:cNvSpPr>
          <p:nvPr/>
        </p:nvSpPr>
        <p:spPr>
          <a:xfrm rot="14643436">
            <a:off x="10931016" y="4826365"/>
            <a:ext cx="936409" cy="936409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6" name="!!Овал 10">
            <a:extLst>
              <a:ext uri="{FF2B5EF4-FFF2-40B4-BE49-F238E27FC236}">
                <a16:creationId xmlns:a16="http://schemas.microsoft.com/office/drawing/2014/main" id="{84002D60-3D83-12F5-656D-EBDF41EC9AAD}"/>
              </a:ext>
            </a:extLst>
          </p:cNvPr>
          <p:cNvSpPr/>
          <p:nvPr/>
        </p:nvSpPr>
        <p:spPr>
          <a:xfrm rot="14643436">
            <a:off x="10996805" y="6042557"/>
            <a:ext cx="724988" cy="724988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sp>
        <p:nvSpPr>
          <p:cNvPr id="18" name="!!Овал 12">
            <a:extLst>
              <a:ext uri="{FF2B5EF4-FFF2-40B4-BE49-F238E27FC236}">
                <a16:creationId xmlns:a16="http://schemas.microsoft.com/office/drawing/2014/main" id="{3DB2359C-9207-31C9-A14D-6581B52973AE}"/>
              </a:ext>
            </a:extLst>
          </p:cNvPr>
          <p:cNvSpPr/>
          <p:nvPr/>
        </p:nvSpPr>
        <p:spPr>
          <a:xfrm rot="14643436">
            <a:off x="11072154" y="5876341"/>
            <a:ext cx="130629" cy="130629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sp>
        <p:nvSpPr>
          <p:cNvPr id="19" name="!!Овал 11">
            <a:extLst>
              <a:ext uri="{FF2B5EF4-FFF2-40B4-BE49-F238E27FC236}">
                <a16:creationId xmlns:a16="http://schemas.microsoft.com/office/drawing/2014/main" id="{5424CDF5-A607-314A-B80E-8D919F85930F}"/>
              </a:ext>
            </a:extLst>
          </p:cNvPr>
          <p:cNvSpPr/>
          <p:nvPr/>
        </p:nvSpPr>
        <p:spPr>
          <a:xfrm rot="14643436">
            <a:off x="11679077" y="5798802"/>
            <a:ext cx="405276" cy="405276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sp>
        <p:nvSpPr>
          <p:cNvPr id="20" name="!!Овал_3">
            <a:extLst>
              <a:ext uri="{FF2B5EF4-FFF2-40B4-BE49-F238E27FC236}">
                <a16:creationId xmlns:a16="http://schemas.microsoft.com/office/drawing/2014/main" id="{6C615BCB-26D1-CCF5-B3D0-8A9BAF3D3C40}"/>
              </a:ext>
            </a:extLst>
          </p:cNvPr>
          <p:cNvSpPr>
            <a:spLocks/>
          </p:cNvSpPr>
          <p:nvPr/>
        </p:nvSpPr>
        <p:spPr>
          <a:xfrm>
            <a:off x="9913577" y="-1958149"/>
            <a:ext cx="2950136" cy="2950136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5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B050">
                <a:lumMod val="97000"/>
              </a:srgbClr>
            </a:gs>
            <a:gs pos="100000">
              <a:srgbClr val="00B05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Овал_2">
            <a:extLst>
              <a:ext uri="{FF2B5EF4-FFF2-40B4-BE49-F238E27FC236}">
                <a16:creationId xmlns:a16="http://schemas.microsoft.com/office/drawing/2014/main" id="{7977508D-F2BB-B8F5-7F95-199F7117DD56}"/>
              </a:ext>
            </a:extLst>
          </p:cNvPr>
          <p:cNvSpPr>
            <a:spLocks/>
          </p:cNvSpPr>
          <p:nvPr/>
        </p:nvSpPr>
        <p:spPr>
          <a:xfrm>
            <a:off x="-630181" y="4432994"/>
            <a:ext cx="3400032" cy="3400032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4" name="!!Овал_3">
            <a:extLst>
              <a:ext uri="{FF2B5EF4-FFF2-40B4-BE49-F238E27FC236}">
                <a16:creationId xmlns:a16="http://schemas.microsoft.com/office/drawing/2014/main" id="{E3EBE081-5063-12E2-DA17-A20775EABC8F}"/>
              </a:ext>
            </a:extLst>
          </p:cNvPr>
          <p:cNvSpPr>
            <a:spLocks/>
          </p:cNvSpPr>
          <p:nvPr/>
        </p:nvSpPr>
        <p:spPr>
          <a:xfrm>
            <a:off x="9314616" y="-601153"/>
            <a:ext cx="3935318" cy="3935318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5" name="!!Овал 5">
            <a:extLst>
              <a:ext uri="{FF2B5EF4-FFF2-40B4-BE49-F238E27FC236}">
                <a16:creationId xmlns:a16="http://schemas.microsoft.com/office/drawing/2014/main" id="{FC5580CD-817F-18DF-C808-755CC20EE55D}"/>
              </a:ext>
            </a:extLst>
          </p:cNvPr>
          <p:cNvSpPr>
            <a:spLocks/>
          </p:cNvSpPr>
          <p:nvPr/>
        </p:nvSpPr>
        <p:spPr>
          <a:xfrm>
            <a:off x="1064622" y="154885"/>
            <a:ext cx="936409" cy="936409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2" name="!!Овал 6">
            <a:extLst>
              <a:ext uri="{FF2B5EF4-FFF2-40B4-BE49-F238E27FC236}">
                <a16:creationId xmlns:a16="http://schemas.microsoft.com/office/drawing/2014/main" id="{CDAB663B-B518-E2AA-7E5B-1096252865F7}"/>
              </a:ext>
            </a:extLst>
          </p:cNvPr>
          <p:cNvSpPr>
            <a:spLocks/>
          </p:cNvSpPr>
          <p:nvPr/>
        </p:nvSpPr>
        <p:spPr>
          <a:xfrm>
            <a:off x="1064623" y="1287282"/>
            <a:ext cx="724988" cy="724988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470E7B0-75DB-EDD4-CC64-443E986D5EBA}"/>
              </a:ext>
            </a:extLst>
          </p:cNvPr>
          <p:cNvSpPr>
            <a:spLocks/>
          </p:cNvSpPr>
          <p:nvPr/>
        </p:nvSpPr>
        <p:spPr>
          <a:xfrm>
            <a:off x="607423" y="1012371"/>
            <a:ext cx="130629" cy="130629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3FC61EB-046B-AD1A-EA88-BD19429F8052}"/>
              </a:ext>
            </a:extLst>
          </p:cNvPr>
          <p:cNvSpPr>
            <a:spLocks/>
          </p:cNvSpPr>
          <p:nvPr/>
        </p:nvSpPr>
        <p:spPr>
          <a:xfrm>
            <a:off x="470099" y="1332339"/>
            <a:ext cx="405276" cy="405276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C0F7DD1-E84F-4A7A-B5D1-FF74EF23C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1296"/>
            <a:ext cx="12192000" cy="1311128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СОВРЕМЕННЫЕ СПОСОБЫ РЕГУЛИРОВКИ ПАРАМЕТРАМИ ТЕПЛИЦЫ</a:t>
            </a:r>
          </a:p>
        </p:txBody>
      </p:sp>
      <p:sp>
        <p:nvSpPr>
          <p:cNvPr id="115" name="!!Oval 159">
            <a:extLst>
              <a:ext uri="{FF2B5EF4-FFF2-40B4-BE49-F238E27FC236}">
                <a16:creationId xmlns:a16="http://schemas.microsoft.com/office/drawing/2014/main" id="{D0BDE774-84AE-48B8-94BB-C38CAA26B1F5}"/>
              </a:ext>
            </a:extLst>
          </p:cNvPr>
          <p:cNvSpPr>
            <a:spLocks/>
          </p:cNvSpPr>
          <p:nvPr/>
        </p:nvSpPr>
        <p:spPr>
          <a:xfrm>
            <a:off x="4460893" y="2294876"/>
            <a:ext cx="3231490" cy="3231488"/>
          </a:xfrm>
          <a:prstGeom prst="ellipse">
            <a:avLst/>
          </a:prstGeom>
          <a:gradFill flip="none" rotWithShape="1">
            <a:gsLst>
              <a:gs pos="100000">
                <a:srgbClr val="00CB4C"/>
              </a:gs>
              <a:gs pos="0">
                <a:srgbClr val="005324">
                  <a:lumMod val="46000"/>
                  <a:alpha val="81000"/>
                </a:srgb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 defTabSz="914400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5" name="Freeform 13">
            <a:extLst>
              <a:ext uri="{FF2B5EF4-FFF2-40B4-BE49-F238E27FC236}">
                <a16:creationId xmlns:a16="http://schemas.microsoft.com/office/drawing/2014/main" id="{F16CEC30-F3D7-473C-964C-060A1379F542}"/>
              </a:ext>
            </a:extLst>
          </p:cNvPr>
          <p:cNvSpPr>
            <a:spLocks noEditPoints="1"/>
          </p:cNvSpPr>
          <p:nvPr/>
        </p:nvSpPr>
        <p:spPr bwMode="auto">
          <a:xfrm>
            <a:off x="4532933" y="2360413"/>
            <a:ext cx="3076143" cy="3080246"/>
          </a:xfrm>
          <a:custGeom>
            <a:avLst/>
            <a:gdLst>
              <a:gd name="T0" fmla="*/ 733 w 1499"/>
              <a:gd name="T1" fmla="*/ 1483 h 1500"/>
              <a:gd name="T2" fmla="*/ 638 w 1499"/>
              <a:gd name="T3" fmla="*/ 1492 h 1500"/>
              <a:gd name="T4" fmla="*/ 639 w 1499"/>
              <a:gd name="T5" fmla="*/ 1475 h 1500"/>
              <a:gd name="T6" fmla="*/ 592 w 1499"/>
              <a:gd name="T7" fmla="*/ 1483 h 1500"/>
              <a:gd name="T8" fmla="*/ 601 w 1499"/>
              <a:gd name="T9" fmla="*/ 1470 h 1500"/>
              <a:gd name="T10" fmla="*/ 949 w 1499"/>
              <a:gd name="T11" fmla="*/ 1456 h 1500"/>
              <a:gd name="T12" fmla="*/ 952 w 1499"/>
              <a:gd name="T13" fmla="*/ 1472 h 1500"/>
              <a:gd name="T14" fmla="*/ 300 w 1499"/>
              <a:gd name="T15" fmla="*/ 1340 h 1500"/>
              <a:gd name="T16" fmla="*/ 1037 w 1499"/>
              <a:gd name="T17" fmla="*/ 1442 h 1500"/>
              <a:gd name="T18" fmla="*/ 1078 w 1499"/>
              <a:gd name="T19" fmla="*/ 1423 h 1500"/>
              <a:gd name="T20" fmla="*/ 1271 w 1499"/>
              <a:gd name="T21" fmla="*/ 1286 h 1500"/>
              <a:gd name="T22" fmla="*/ 272 w 1499"/>
              <a:gd name="T23" fmla="*/ 1325 h 1500"/>
              <a:gd name="T24" fmla="*/ 272 w 1499"/>
              <a:gd name="T25" fmla="*/ 1325 h 1500"/>
              <a:gd name="T26" fmla="*/ 201 w 1499"/>
              <a:gd name="T27" fmla="*/ 1248 h 1500"/>
              <a:gd name="T28" fmla="*/ 238 w 1499"/>
              <a:gd name="T29" fmla="*/ 1295 h 1500"/>
              <a:gd name="T30" fmla="*/ 1330 w 1499"/>
              <a:gd name="T31" fmla="*/ 1212 h 1500"/>
              <a:gd name="T32" fmla="*/ 170 w 1499"/>
              <a:gd name="T33" fmla="*/ 1226 h 1500"/>
              <a:gd name="T34" fmla="*/ 71 w 1499"/>
              <a:gd name="T35" fmla="*/ 1027 h 1500"/>
              <a:gd name="T36" fmla="*/ 1345 w 1499"/>
              <a:gd name="T37" fmla="*/ 1178 h 1500"/>
              <a:gd name="T38" fmla="*/ 1377 w 1499"/>
              <a:gd name="T39" fmla="*/ 1154 h 1500"/>
              <a:gd name="T40" fmla="*/ 1475 w 1499"/>
              <a:gd name="T41" fmla="*/ 941 h 1500"/>
              <a:gd name="T42" fmla="*/ 38 w 1499"/>
              <a:gd name="T43" fmla="*/ 980 h 1500"/>
              <a:gd name="T44" fmla="*/ 46 w 1499"/>
              <a:gd name="T45" fmla="*/ 993 h 1500"/>
              <a:gd name="T46" fmla="*/ 31 w 1499"/>
              <a:gd name="T47" fmla="*/ 895 h 1500"/>
              <a:gd name="T48" fmla="*/ 1470 w 1499"/>
              <a:gd name="T49" fmla="*/ 900 h 1500"/>
              <a:gd name="T50" fmla="*/ 1486 w 1499"/>
              <a:gd name="T51" fmla="*/ 897 h 1500"/>
              <a:gd name="T52" fmla="*/ 10 w 1499"/>
              <a:gd name="T53" fmla="*/ 625 h 1500"/>
              <a:gd name="T54" fmla="*/ 15 w 1499"/>
              <a:gd name="T55" fmla="*/ 861 h 1500"/>
              <a:gd name="T56" fmla="*/ 1498 w 1499"/>
              <a:gd name="T57" fmla="*/ 806 h 1500"/>
              <a:gd name="T58" fmla="*/ 1486 w 1499"/>
              <a:gd name="T59" fmla="*/ 663 h 1500"/>
              <a:gd name="T60" fmla="*/ 1473 w 1499"/>
              <a:gd name="T61" fmla="*/ 628 h 1500"/>
              <a:gd name="T62" fmla="*/ 1481 w 1499"/>
              <a:gd name="T63" fmla="*/ 635 h 1500"/>
              <a:gd name="T64" fmla="*/ 29 w 1499"/>
              <a:gd name="T65" fmla="*/ 574 h 1500"/>
              <a:gd name="T66" fmla="*/ 1381 w 1499"/>
              <a:gd name="T67" fmla="*/ 377 h 1500"/>
              <a:gd name="T68" fmla="*/ 1474 w 1499"/>
              <a:gd name="T69" fmla="*/ 590 h 1500"/>
              <a:gd name="T70" fmla="*/ 45 w 1499"/>
              <a:gd name="T71" fmla="*/ 493 h 1500"/>
              <a:gd name="T72" fmla="*/ 66 w 1499"/>
              <a:gd name="T73" fmla="*/ 461 h 1500"/>
              <a:gd name="T74" fmla="*/ 197 w 1499"/>
              <a:gd name="T75" fmla="*/ 269 h 1500"/>
              <a:gd name="T76" fmla="*/ 1331 w 1499"/>
              <a:gd name="T77" fmla="*/ 303 h 1500"/>
              <a:gd name="T78" fmla="*/ 1369 w 1499"/>
              <a:gd name="T79" fmla="*/ 341 h 1500"/>
              <a:gd name="T80" fmla="*/ 1315 w 1499"/>
              <a:gd name="T81" fmla="*/ 257 h 1500"/>
              <a:gd name="T82" fmla="*/ 215 w 1499"/>
              <a:gd name="T83" fmla="*/ 224 h 1500"/>
              <a:gd name="T84" fmla="*/ 1250 w 1499"/>
              <a:gd name="T85" fmla="*/ 214 h 1500"/>
              <a:gd name="T86" fmla="*/ 1284 w 1499"/>
              <a:gd name="T87" fmla="*/ 224 h 1500"/>
              <a:gd name="T88" fmla="*/ 248 w 1499"/>
              <a:gd name="T89" fmla="*/ 192 h 1500"/>
              <a:gd name="T90" fmla="*/ 325 w 1499"/>
              <a:gd name="T91" fmla="*/ 151 h 1500"/>
              <a:gd name="T92" fmla="*/ 524 w 1499"/>
              <a:gd name="T93" fmla="*/ 34 h 1500"/>
              <a:gd name="T94" fmla="*/ 325 w 1499"/>
              <a:gd name="T95" fmla="*/ 151 h 1500"/>
              <a:gd name="T96" fmla="*/ 1060 w 1499"/>
              <a:gd name="T97" fmla="*/ 67 h 1500"/>
              <a:gd name="T98" fmla="*/ 964 w 1499"/>
              <a:gd name="T99" fmla="*/ 40 h 1500"/>
              <a:gd name="T100" fmla="*/ 562 w 1499"/>
              <a:gd name="T101" fmla="*/ 32 h 1500"/>
              <a:gd name="T102" fmla="*/ 572 w 1499"/>
              <a:gd name="T103" fmla="*/ 39 h 1500"/>
              <a:gd name="T104" fmla="*/ 705 w 1499"/>
              <a:gd name="T105" fmla="*/ 18 h 1500"/>
              <a:gd name="T106" fmla="*/ 936 w 1499"/>
              <a:gd name="T107" fmla="*/ 26 h 1500"/>
              <a:gd name="T108" fmla="*/ 658 w 1499"/>
              <a:gd name="T109" fmla="*/ 6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99" h="1500">
                <a:moveTo>
                  <a:pt x="750" y="1500"/>
                </a:moveTo>
                <a:cubicBezTo>
                  <a:pt x="744" y="1500"/>
                  <a:pt x="738" y="1500"/>
                  <a:pt x="733" y="1500"/>
                </a:cubicBezTo>
                <a:cubicBezTo>
                  <a:pt x="716" y="1499"/>
                  <a:pt x="699" y="1498"/>
                  <a:pt x="682" y="1497"/>
                </a:cubicBezTo>
                <a:cubicBezTo>
                  <a:pt x="677" y="1497"/>
                  <a:pt x="674" y="1492"/>
                  <a:pt x="674" y="1488"/>
                </a:cubicBezTo>
                <a:cubicBezTo>
                  <a:pt x="675" y="1483"/>
                  <a:pt x="679" y="1480"/>
                  <a:pt x="684" y="1480"/>
                </a:cubicBezTo>
                <a:cubicBezTo>
                  <a:pt x="700" y="1482"/>
                  <a:pt x="717" y="1482"/>
                  <a:pt x="733" y="1483"/>
                </a:cubicBezTo>
                <a:cubicBezTo>
                  <a:pt x="739" y="1483"/>
                  <a:pt x="744" y="1483"/>
                  <a:pt x="750" y="1483"/>
                </a:cubicBezTo>
                <a:cubicBezTo>
                  <a:pt x="803" y="1483"/>
                  <a:pt x="855" y="1477"/>
                  <a:pt x="906" y="1466"/>
                </a:cubicBezTo>
                <a:cubicBezTo>
                  <a:pt x="911" y="1465"/>
                  <a:pt x="915" y="1468"/>
                  <a:pt x="916" y="1473"/>
                </a:cubicBezTo>
                <a:cubicBezTo>
                  <a:pt x="917" y="1477"/>
                  <a:pt x="914" y="1482"/>
                  <a:pt x="910" y="1483"/>
                </a:cubicBezTo>
                <a:cubicBezTo>
                  <a:pt x="857" y="1494"/>
                  <a:pt x="804" y="1500"/>
                  <a:pt x="750" y="1500"/>
                </a:cubicBezTo>
                <a:close/>
                <a:moveTo>
                  <a:pt x="638" y="1492"/>
                </a:moveTo>
                <a:cubicBezTo>
                  <a:pt x="638" y="1492"/>
                  <a:pt x="637" y="1492"/>
                  <a:pt x="637" y="1492"/>
                </a:cubicBezTo>
                <a:cubicBezTo>
                  <a:pt x="637" y="1491"/>
                  <a:pt x="637" y="1491"/>
                  <a:pt x="637" y="1491"/>
                </a:cubicBezTo>
                <a:cubicBezTo>
                  <a:pt x="634" y="1491"/>
                  <a:pt x="632" y="1490"/>
                  <a:pt x="631" y="1488"/>
                </a:cubicBezTo>
                <a:cubicBezTo>
                  <a:pt x="630" y="1486"/>
                  <a:pt x="629" y="1484"/>
                  <a:pt x="630" y="1482"/>
                </a:cubicBezTo>
                <a:cubicBezTo>
                  <a:pt x="630" y="1477"/>
                  <a:pt x="634" y="1474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41" y="1475"/>
                  <a:pt x="643" y="1476"/>
                  <a:pt x="645" y="1478"/>
                </a:cubicBezTo>
                <a:cubicBezTo>
                  <a:pt x="646" y="1480"/>
                  <a:pt x="647" y="1482"/>
                  <a:pt x="646" y="1484"/>
                </a:cubicBezTo>
                <a:cubicBezTo>
                  <a:pt x="646" y="1489"/>
                  <a:pt x="642" y="1492"/>
                  <a:pt x="638" y="1492"/>
                </a:cubicBezTo>
                <a:close/>
                <a:moveTo>
                  <a:pt x="593" y="1484"/>
                </a:moveTo>
                <a:cubicBezTo>
                  <a:pt x="593" y="1484"/>
                  <a:pt x="592" y="1483"/>
                  <a:pt x="592" y="1483"/>
                </a:cubicBezTo>
                <a:cubicBezTo>
                  <a:pt x="577" y="1480"/>
                  <a:pt x="562" y="1476"/>
                  <a:pt x="547" y="1472"/>
                </a:cubicBezTo>
                <a:cubicBezTo>
                  <a:pt x="545" y="1472"/>
                  <a:pt x="543" y="1470"/>
                  <a:pt x="542" y="1468"/>
                </a:cubicBezTo>
                <a:cubicBezTo>
                  <a:pt x="541" y="1466"/>
                  <a:pt x="541" y="1464"/>
                  <a:pt x="541" y="1462"/>
                </a:cubicBezTo>
                <a:cubicBezTo>
                  <a:pt x="543" y="1458"/>
                  <a:pt x="547" y="1455"/>
                  <a:pt x="552" y="1456"/>
                </a:cubicBezTo>
                <a:cubicBezTo>
                  <a:pt x="566" y="1460"/>
                  <a:pt x="581" y="1464"/>
                  <a:pt x="595" y="1467"/>
                </a:cubicBezTo>
                <a:cubicBezTo>
                  <a:pt x="597" y="1467"/>
                  <a:pt x="599" y="1469"/>
                  <a:pt x="601" y="1470"/>
                </a:cubicBezTo>
                <a:cubicBezTo>
                  <a:pt x="602" y="1472"/>
                  <a:pt x="602" y="1475"/>
                  <a:pt x="602" y="1477"/>
                </a:cubicBezTo>
                <a:cubicBezTo>
                  <a:pt x="601" y="1481"/>
                  <a:pt x="597" y="1484"/>
                  <a:pt x="593" y="1484"/>
                </a:cubicBezTo>
                <a:close/>
                <a:moveTo>
                  <a:pt x="952" y="1472"/>
                </a:moveTo>
                <a:cubicBezTo>
                  <a:pt x="948" y="1472"/>
                  <a:pt x="945" y="1470"/>
                  <a:pt x="944" y="1466"/>
                </a:cubicBezTo>
                <a:cubicBezTo>
                  <a:pt x="943" y="1464"/>
                  <a:pt x="943" y="1462"/>
                  <a:pt x="944" y="1460"/>
                </a:cubicBezTo>
                <a:cubicBezTo>
                  <a:pt x="946" y="1458"/>
                  <a:pt x="947" y="1456"/>
                  <a:pt x="949" y="1456"/>
                </a:cubicBezTo>
                <a:cubicBezTo>
                  <a:pt x="964" y="1452"/>
                  <a:pt x="978" y="1447"/>
                  <a:pt x="992" y="1442"/>
                </a:cubicBezTo>
                <a:cubicBezTo>
                  <a:pt x="996" y="1441"/>
                  <a:pt x="1001" y="1443"/>
                  <a:pt x="1003" y="1447"/>
                </a:cubicBezTo>
                <a:cubicBezTo>
                  <a:pt x="1005" y="1452"/>
                  <a:pt x="1002" y="1457"/>
                  <a:pt x="998" y="1458"/>
                </a:cubicBezTo>
                <a:cubicBezTo>
                  <a:pt x="983" y="1463"/>
                  <a:pt x="969" y="1468"/>
                  <a:pt x="954" y="1472"/>
                </a:cubicBezTo>
                <a:cubicBezTo>
                  <a:pt x="954" y="1472"/>
                  <a:pt x="954" y="1472"/>
                  <a:pt x="954" y="1472"/>
                </a:cubicBezTo>
                <a:cubicBezTo>
                  <a:pt x="953" y="1472"/>
                  <a:pt x="953" y="1472"/>
                  <a:pt x="952" y="1472"/>
                </a:cubicBezTo>
                <a:close/>
                <a:moveTo>
                  <a:pt x="506" y="1459"/>
                </a:moveTo>
                <a:cubicBezTo>
                  <a:pt x="505" y="1459"/>
                  <a:pt x="504" y="1459"/>
                  <a:pt x="504" y="1459"/>
                </a:cubicBezTo>
                <a:cubicBezTo>
                  <a:pt x="486" y="1453"/>
                  <a:pt x="468" y="1446"/>
                  <a:pt x="451" y="1438"/>
                </a:cubicBezTo>
                <a:cubicBezTo>
                  <a:pt x="399" y="1415"/>
                  <a:pt x="348" y="1386"/>
                  <a:pt x="302" y="1352"/>
                </a:cubicBezTo>
                <a:cubicBezTo>
                  <a:pt x="302" y="1352"/>
                  <a:pt x="302" y="1352"/>
                  <a:pt x="302" y="1352"/>
                </a:cubicBezTo>
                <a:cubicBezTo>
                  <a:pt x="298" y="1349"/>
                  <a:pt x="298" y="1344"/>
                  <a:pt x="300" y="1340"/>
                </a:cubicBezTo>
                <a:cubicBezTo>
                  <a:pt x="303" y="1336"/>
                  <a:pt x="309" y="1336"/>
                  <a:pt x="312" y="1338"/>
                </a:cubicBezTo>
                <a:cubicBezTo>
                  <a:pt x="358" y="1372"/>
                  <a:pt x="406" y="1400"/>
                  <a:pt x="458" y="1423"/>
                </a:cubicBezTo>
                <a:cubicBezTo>
                  <a:pt x="475" y="1430"/>
                  <a:pt x="492" y="1437"/>
                  <a:pt x="509" y="1443"/>
                </a:cubicBezTo>
                <a:cubicBezTo>
                  <a:pt x="514" y="1444"/>
                  <a:pt x="516" y="1449"/>
                  <a:pt x="514" y="1453"/>
                </a:cubicBezTo>
                <a:cubicBezTo>
                  <a:pt x="513" y="1457"/>
                  <a:pt x="510" y="1459"/>
                  <a:pt x="506" y="1459"/>
                </a:cubicBezTo>
                <a:close/>
                <a:moveTo>
                  <a:pt x="1037" y="1442"/>
                </a:moveTo>
                <a:cubicBezTo>
                  <a:pt x="1034" y="1442"/>
                  <a:pt x="1031" y="1440"/>
                  <a:pt x="1029" y="1437"/>
                </a:cubicBezTo>
                <a:cubicBezTo>
                  <a:pt x="1028" y="1433"/>
                  <a:pt x="1030" y="1428"/>
                  <a:pt x="1034" y="1426"/>
                </a:cubicBezTo>
                <a:cubicBezTo>
                  <a:pt x="1038" y="1424"/>
                  <a:pt x="1043" y="1426"/>
                  <a:pt x="1045" y="1431"/>
                </a:cubicBezTo>
                <a:cubicBezTo>
                  <a:pt x="1047" y="1435"/>
                  <a:pt x="1045" y="1440"/>
                  <a:pt x="1040" y="1442"/>
                </a:cubicBezTo>
                <a:cubicBezTo>
                  <a:pt x="1039" y="1442"/>
                  <a:pt x="1038" y="1442"/>
                  <a:pt x="1037" y="1442"/>
                </a:cubicBezTo>
                <a:close/>
                <a:moveTo>
                  <a:pt x="1078" y="1423"/>
                </a:moveTo>
                <a:cubicBezTo>
                  <a:pt x="1075" y="1423"/>
                  <a:pt x="1072" y="1422"/>
                  <a:pt x="1071" y="1419"/>
                </a:cubicBezTo>
                <a:cubicBezTo>
                  <a:pt x="1069" y="1415"/>
                  <a:pt x="1070" y="1409"/>
                  <a:pt x="1075" y="1407"/>
                </a:cubicBezTo>
                <a:cubicBezTo>
                  <a:pt x="1139" y="1376"/>
                  <a:pt x="1198" y="1335"/>
                  <a:pt x="1250" y="1286"/>
                </a:cubicBezTo>
                <a:cubicBezTo>
                  <a:pt x="1253" y="1283"/>
                  <a:pt x="1255" y="1281"/>
                  <a:pt x="1257" y="1279"/>
                </a:cubicBezTo>
                <a:cubicBezTo>
                  <a:pt x="1260" y="1276"/>
                  <a:pt x="1266" y="1276"/>
                  <a:pt x="1269" y="1280"/>
                </a:cubicBezTo>
                <a:cubicBezTo>
                  <a:pt x="1270" y="1281"/>
                  <a:pt x="1271" y="1283"/>
                  <a:pt x="1271" y="1286"/>
                </a:cubicBezTo>
                <a:cubicBezTo>
                  <a:pt x="1271" y="1288"/>
                  <a:pt x="1270" y="1290"/>
                  <a:pt x="1269" y="1292"/>
                </a:cubicBezTo>
                <a:cubicBezTo>
                  <a:pt x="1267" y="1294"/>
                  <a:pt x="1264" y="1296"/>
                  <a:pt x="1262" y="1298"/>
                </a:cubicBezTo>
                <a:cubicBezTo>
                  <a:pt x="1208" y="1348"/>
                  <a:pt x="1148" y="1390"/>
                  <a:pt x="1082" y="1423"/>
                </a:cubicBezTo>
                <a:cubicBezTo>
                  <a:pt x="1082" y="1423"/>
                  <a:pt x="1082" y="1423"/>
                  <a:pt x="1082" y="1423"/>
                </a:cubicBezTo>
                <a:cubicBezTo>
                  <a:pt x="1081" y="1423"/>
                  <a:pt x="1080" y="1423"/>
                  <a:pt x="1078" y="1423"/>
                </a:cubicBezTo>
                <a:close/>
                <a:moveTo>
                  <a:pt x="272" y="1325"/>
                </a:moveTo>
                <a:cubicBezTo>
                  <a:pt x="270" y="1325"/>
                  <a:pt x="268" y="1325"/>
                  <a:pt x="266" y="1323"/>
                </a:cubicBezTo>
                <a:cubicBezTo>
                  <a:pt x="265" y="1322"/>
                  <a:pt x="264" y="1320"/>
                  <a:pt x="263" y="1318"/>
                </a:cubicBezTo>
                <a:cubicBezTo>
                  <a:pt x="263" y="1315"/>
                  <a:pt x="264" y="1313"/>
                  <a:pt x="265" y="1312"/>
                </a:cubicBezTo>
                <a:cubicBezTo>
                  <a:pt x="268" y="1308"/>
                  <a:pt x="274" y="1308"/>
                  <a:pt x="277" y="1310"/>
                </a:cubicBezTo>
                <a:cubicBezTo>
                  <a:pt x="281" y="1314"/>
                  <a:pt x="281" y="1319"/>
                  <a:pt x="278" y="1322"/>
                </a:cubicBezTo>
                <a:cubicBezTo>
                  <a:pt x="277" y="1324"/>
                  <a:pt x="274" y="1325"/>
                  <a:pt x="272" y="1325"/>
                </a:cubicBezTo>
                <a:close/>
                <a:moveTo>
                  <a:pt x="238" y="1295"/>
                </a:moveTo>
                <a:cubicBezTo>
                  <a:pt x="236" y="1295"/>
                  <a:pt x="234" y="1294"/>
                  <a:pt x="232" y="1293"/>
                </a:cubicBezTo>
                <a:cubicBezTo>
                  <a:pt x="226" y="1287"/>
                  <a:pt x="219" y="1280"/>
                  <a:pt x="213" y="1274"/>
                </a:cubicBezTo>
                <a:cubicBezTo>
                  <a:pt x="209" y="1270"/>
                  <a:pt x="205" y="1265"/>
                  <a:pt x="200" y="1260"/>
                </a:cubicBezTo>
                <a:cubicBezTo>
                  <a:pt x="200" y="1260"/>
                  <a:pt x="200" y="1260"/>
                  <a:pt x="200" y="1260"/>
                </a:cubicBezTo>
                <a:cubicBezTo>
                  <a:pt x="197" y="1257"/>
                  <a:pt x="197" y="1251"/>
                  <a:pt x="201" y="1248"/>
                </a:cubicBezTo>
                <a:cubicBezTo>
                  <a:pt x="204" y="1245"/>
                  <a:pt x="209" y="1245"/>
                  <a:pt x="213" y="1249"/>
                </a:cubicBezTo>
                <a:cubicBezTo>
                  <a:pt x="217" y="1254"/>
                  <a:pt x="221" y="1258"/>
                  <a:pt x="226" y="1262"/>
                </a:cubicBezTo>
                <a:cubicBezTo>
                  <a:pt x="232" y="1269"/>
                  <a:pt x="238" y="1275"/>
                  <a:pt x="244" y="1281"/>
                </a:cubicBezTo>
                <a:cubicBezTo>
                  <a:pt x="246" y="1282"/>
                  <a:pt x="247" y="1284"/>
                  <a:pt x="247" y="1287"/>
                </a:cubicBezTo>
                <a:cubicBezTo>
                  <a:pt x="247" y="1289"/>
                  <a:pt x="246" y="1291"/>
                  <a:pt x="244" y="1293"/>
                </a:cubicBezTo>
                <a:cubicBezTo>
                  <a:pt x="243" y="1294"/>
                  <a:pt x="240" y="1295"/>
                  <a:pt x="238" y="1295"/>
                </a:cubicBezTo>
                <a:close/>
                <a:moveTo>
                  <a:pt x="1294" y="1262"/>
                </a:moveTo>
                <a:cubicBezTo>
                  <a:pt x="1292" y="1262"/>
                  <a:pt x="1290" y="1261"/>
                  <a:pt x="1289" y="1259"/>
                </a:cubicBezTo>
                <a:cubicBezTo>
                  <a:pt x="1287" y="1258"/>
                  <a:pt x="1286" y="1256"/>
                  <a:pt x="1286" y="1253"/>
                </a:cubicBezTo>
                <a:cubicBezTo>
                  <a:pt x="1286" y="1251"/>
                  <a:pt x="1287" y="1249"/>
                  <a:pt x="1288" y="1247"/>
                </a:cubicBezTo>
                <a:cubicBezTo>
                  <a:pt x="1298" y="1237"/>
                  <a:pt x="1308" y="1225"/>
                  <a:pt x="1318" y="1214"/>
                </a:cubicBezTo>
                <a:cubicBezTo>
                  <a:pt x="1320" y="1210"/>
                  <a:pt x="1326" y="1210"/>
                  <a:pt x="1330" y="1212"/>
                </a:cubicBezTo>
                <a:cubicBezTo>
                  <a:pt x="1331" y="1214"/>
                  <a:pt x="1332" y="1216"/>
                  <a:pt x="1333" y="1218"/>
                </a:cubicBezTo>
                <a:cubicBezTo>
                  <a:pt x="1333" y="1220"/>
                  <a:pt x="1332" y="1223"/>
                  <a:pt x="1331" y="1224"/>
                </a:cubicBezTo>
                <a:cubicBezTo>
                  <a:pt x="1321" y="1236"/>
                  <a:pt x="1311" y="1248"/>
                  <a:pt x="1301" y="1259"/>
                </a:cubicBezTo>
                <a:cubicBezTo>
                  <a:pt x="1299" y="1261"/>
                  <a:pt x="1297" y="1262"/>
                  <a:pt x="1294" y="1262"/>
                </a:cubicBezTo>
                <a:close/>
                <a:moveTo>
                  <a:pt x="177" y="1229"/>
                </a:moveTo>
                <a:cubicBezTo>
                  <a:pt x="174" y="1229"/>
                  <a:pt x="172" y="1228"/>
                  <a:pt x="170" y="1226"/>
                </a:cubicBezTo>
                <a:cubicBezTo>
                  <a:pt x="122" y="1167"/>
                  <a:pt x="83" y="1103"/>
                  <a:pt x="55" y="1033"/>
                </a:cubicBezTo>
                <a:cubicBezTo>
                  <a:pt x="55" y="1032"/>
                  <a:pt x="54" y="1031"/>
                  <a:pt x="54" y="1030"/>
                </a:cubicBezTo>
                <a:cubicBezTo>
                  <a:pt x="52" y="1025"/>
                  <a:pt x="54" y="1021"/>
                  <a:pt x="58" y="1019"/>
                </a:cubicBezTo>
                <a:cubicBezTo>
                  <a:pt x="63" y="1017"/>
                  <a:pt x="68" y="1019"/>
                  <a:pt x="69" y="1023"/>
                </a:cubicBezTo>
                <a:cubicBezTo>
                  <a:pt x="70" y="1024"/>
                  <a:pt x="70" y="1025"/>
                  <a:pt x="70" y="1026"/>
                </a:cubicBezTo>
                <a:cubicBezTo>
                  <a:pt x="71" y="1027"/>
                  <a:pt x="71" y="1027"/>
                  <a:pt x="71" y="1027"/>
                </a:cubicBezTo>
                <a:cubicBezTo>
                  <a:pt x="98" y="1095"/>
                  <a:pt x="136" y="1158"/>
                  <a:pt x="183" y="1215"/>
                </a:cubicBezTo>
                <a:cubicBezTo>
                  <a:pt x="186" y="1219"/>
                  <a:pt x="186" y="1224"/>
                  <a:pt x="182" y="1227"/>
                </a:cubicBezTo>
                <a:cubicBezTo>
                  <a:pt x="180" y="1228"/>
                  <a:pt x="179" y="1229"/>
                  <a:pt x="177" y="1229"/>
                </a:cubicBezTo>
                <a:close/>
                <a:moveTo>
                  <a:pt x="1352" y="1192"/>
                </a:moveTo>
                <a:cubicBezTo>
                  <a:pt x="1350" y="1192"/>
                  <a:pt x="1348" y="1191"/>
                  <a:pt x="1347" y="1190"/>
                </a:cubicBezTo>
                <a:cubicBezTo>
                  <a:pt x="1343" y="1187"/>
                  <a:pt x="1342" y="1182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8" y="1174"/>
                  <a:pt x="1353" y="1174"/>
                  <a:pt x="1357" y="1176"/>
                </a:cubicBezTo>
                <a:cubicBezTo>
                  <a:pt x="1360" y="1179"/>
                  <a:pt x="1361" y="1184"/>
                  <a:pt x="1359" y="1188"/>
                </a:cubicBezTo>
                <a:cubicBezTo>
                  <a:pt x="1357" y="1190"/>
                  <a:pt x="1354" y="1192"/>
                  <a:pt x="1352" y="1192"/>
                </a:cubicBezTo>
                <a:close/>
                <a:moveTo>
                  <a:pt x="1377" y="1154"/>
                </a:moveTo>
                <a:cubicBezTo>
                  <a:pt x="1375" y="1154"/>
                  <a:pt x="1374" y="1154"/>
                  <a:pt x="1373" y="1153"/>
                </a:cubicBezTo>
                <a:cubicBezTo>
                  <a:pt x="1369" y="1150"/>
                  <a:pt x="1367" y="1145"/>
                  <a:pt x="1370" y="1141"/>
                </a:cubicBezTo>
                <a:cubicBezTo>
                  <a:pt x="1387" y="1114"/>
                  <a:pt x="1402" y="1086"/>
                  <a:pt x="1416" y="1057"/>
                </a:cubicBezTo>
                <a:cubicBezTo>
                  <a:pt x="1433" y="1019"/>
                  <a:pt x="1448" y="978"/>
                  <a:pt x="1459" y="937"/>
                </a:cubicBezTo>
                <a:cubicBezTo>
                  <a:pt x="1460" y="932"/>
                  <a:pt x="1465" y="930"/>
                  <a:pt x="1469" y="931"/>
                </a:cubicBezTo>
                <a:cubicBezTo>
                  <a:pt x="1474" y="932"/>
                  <a:pt x="1476" y="937"/>
                  <a:pt x="1475" y="941"/>
                </a:cubicBezTo>
                <a:cubicBezTo>
                  <a:pt x="1464" y="983"/>
                  <a:pt x="1449" y="1025"/>
                  <a:pt x="1431" y="1064"/>
                </a:cubicBezTo>
                <a:cubicBezTo>
                  <a:pt x="1417" y="1094"/>
                  <a:pt x="1402" y="1123"/>
                  <a:pt x="1384" y="1150"/>
                </a:cubicBezTo>
                <a:cubicBezTo>
                  <a:pt x="1383" y="1153"/>
                  <a:pt x="1380" y="1154"/>
                  <a:pt x="1377" y="1154"/>
                </a:cubicBezTo>
                <a:close/>
                <a:moveTo>
                  <a:pt x="46" y="993"/>
                </a:moveTo>
                <a:cubicBezTo>
                  <a:pt x="42" y="993"/>
                  <a:pt x="39" y="990"/>
                  <a:pt x="38" y="987"/>
                </a:cubicBezTo>
                <a:cubicBezTo>
                  <a:pt x="37" y="985"/>
                  <a:pt x="37" y="982"/>
                  <a:pt x="38" y="980"/>
                </a:cubicBezTo>
                <a:cubicBezTo>
                  <a:pt x="39" y="978"/>
                  <a:pt x="41" y="977"/>
                  <a:pt x="43" y="976"/>
                </a:cubicBezTo>
                <a:cubicBezTo>
                  <a:pt x="48" y="975"/>
                  <a:pt x="52" y="977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5" y="986"/>
                  <a:pt x="53" y="991"/>
                  <a:pt x="49" y="992"/>
                </a:cubicBezTo>
                <a:cubicBezTo>
                  <a:pt x="48" y="992"/>
                  <a:pt x="47" y="993"/>
                  <a:pt x="46" y="993"/>
                </a:cubicBezTo>
                <a:close/>
                <a:moveTo>
                  <a:pt x="33" y="949"/>
                </a:moveTo>
                <a:cubicBezTo>
                  <a:pt x="29" y="949"/>
                  <a:pt x="26" y="947"/>
                  <a:pt x="25" y="943"/>
                </a:cubicBezTo>
                <a:cubicBezTo>
                  <a:pt x="21" y="928"/>
                  <a:pt x="17" y="913"/>
                  <a:pt x="14" y="898"/>
                </a:cubicBezTo>
                <a:cubicBezTo>
                  <a:pt x="14" y="896"/>
                  <a:pt x="14" y="894"/>
                  <a:pt x="16" y="892"/>
                </a:cubicBezTo>
                <a:cubicBezTo>
                  <a:pt x="17" y="890"/>
                  <a:pt x="19" y="889"/>
                  <a:pt x="21" y="888"/>
                </a:cubicBezTo>
                <a:cubicBezTo>
                  <a:pt x="26" y="887"/>
                  <a:pt x="30" y="891"/>
                  <a:pt x="31" y="895"/>
                </a:cubicBezTo>
                <a:cubicBezTo>
                  <a:pt x="34" y="910"/>
                  <a:pt x="37" y="924"/>
                  <a:pt x="41" y="939"/>
                </a:cubicBezTo>
                <a:cubicBezTo>
                  <a:pt x="42" y="943"/>
                  <a:pt x="40" y="948"/>
                  <a:pt x="35" y="949"/>
                </a:cubicBezTo>
                <a:cubicBezTo>
                  <a:pt x="34" y="949"/>
                  <a:pt x="34" y="949"/>
                  <a:pt x="33" y="949"/>
                </a:cubicBezTo>
                <a:close/>
                <a:moveTo>
                  <a:pt x="1477" y="903"/>
                </a:moveTo>
                <a:cubicBezTo>
                  <a:pt x="1477" y="903"/>
                  <a:pt x="1476" y="903"/>
                  <a:pt x="1476" y="903"/>
                </a:cubicBezTo>
                <a:cubicBezTo>
                  <a:pt x="1473" y="903"/>
                  <a:pt x="1471" y="901"/>
                  <a:pt x="1470" y="900"/>
                </a:cubicBezTo>
                <a:cubicBezTo>
                  <a:pt x="1469" y="898"/>
                  <a:pt x="1468" y="895"/>
                  <a:pt x="1469" y="893"/>
                </a:cubicBezTo>
                <a:cubicBezTo>
                  <a:pt x="1472" y="879"/>
                  <a:pt x="1474" y="864"/>
                  <a:pt x="1476" y="849"/>
                </a:cubicBezTo>
                <a:cubicBezTo>
                  <a:pt x="1477" y="845"/>
                  <a:pt x="1481" y="841"/>
                  <a:pt x="1486" y="842"/>
                </a:cubicBezTo>
                <a:cubicBezTo>
                  <a:pt x="1488" y="842"/>
                  <a:pt x="1490" y="843"/>
                  <a:pt x="1491" y="845"/>
                </a:cubicBezTo>
                <a:cubicBezTo>
                  <a:pt x="1493" y="847"/>
                  <a:pt x="1493" y="849"/>
                  <a:pt x="1493" y="851"/>
                </a:cubicBezTo>
                <a:cubicBezTo>
                  <a:pt x="1491" y="866"/>
                  <a:pt x="1488" y="882"/>
                  <a:pt x="1486" y="897"/>
                </a:cubicBezTo>
                <a:cubicBezTo>
                  <a:pt x="1485" y="897"/>
                  <a:pt x="1485" y="897"/>
                  <a:pt x="1485" y="897"/>
                </a:cubicBezTo>
                <a:cubicBezTo>
                  <a:pt x="1485" y="901"/>
                  <a:pt x="1481" y="903"/>
                  <a:pt x="1477" y="903"/>
                </a:cubicBezTo>
                <a:close/>
                <a:moveTo>
                  <a:pt x="15" y="861"/>
                </a:moveTo>
                <a:cubicBezTo>
                  <a:pt x="11" y="861"/>
                  <a:pt x="7" y="857"/>
                  <a:pt x="7" y="853"/>
                </a:cubicBezTo>
                <a:cubicBezTo>
                  <a:pt x="2" y="819"/>
                  <a:pt x="0" y="784"/>
                  <a:pt x="0" y="750"/>
                </a:cubicBezTo>
                <a:cubicBezTo>
                  <a:pt x="0" y="708"/>
                  <a:pt x="3" y="666"/>
                  <a:pt x="10" y="625"/>
                </a:cubicBezTo>
                <a:cubicBezTo>
                  <a:pt x="11" y="621"/>
                  <a:pt x="15" y="618"/>
                  <a:pt x="20" y="618"/>
                </a:cubicBezTo>
                <a:cubicBezTo>
                  <a:pt x="24" y="619"/>
                  <a:pt x="28" y="624"/>
                  <a:pt x="27" y="628"/>
                </a:cubicBezTo>
                <a:cubicBezTo>
                  <a:pt x="20" y="668"/>
                  <a:pt x="17" y="709"/>
                  <a:pt x="17" y="750"/>
                </a:cubicBezTo>
                <a:cubicBezTo>
                  <a:pt x="17" y="784"/>
                  <a:pt x="19" y="818"/>
                  <a:pt x="24" y="851"/>
                </a:cubicBezTo>
                <a:cubicBezTo>
                  <a:pt x="24" y="856"/>
                  <a:pt x="21" y="860"/>
                  <a:pt x="16" y="861"/>
                </a:cubicBezTo>
                <a:cubicBezTo>
                  <a:pt x="16" y="861"/>
                  <a:pt x="16" y="861"/>
                  <a:pt x="15" y="861"/>
                </a:cubicBezTo>
                <a:close/>
                <a:moveTo>
                  <a:pt x="1489" y="814"/>
                </a:moveTo>
                <a:cubicBezTo>
                  <a:pt x="1489" y="814"/>
                  <a:pt x="1489" y="814"/>
                  <a:pt x="1489" y="814"/>
                </a:cubicBezTo>
                <a:cubicBezTo>
                  <a:pt x="1486" y="814"/>
                  <a:pt x="1484" y="813"/>
                  <a:pt x="1483" y="811"/>
                </a:cubicBezTo>
                <a:cubicBezTo>
                  <a:pt x="1481" y="809"/>
                  <a:pt x="1481" y="807"/>
                  <a:pt x="1481" y="805"/>
                </a:cubicBezTo>
                <a:cubicBezTo>
                  <a:pt x="1481" y="800"/>
                  <a:pt x="1485" y="796"/>
                  <a:pt x="1490" y="797"/>
                </a:cubicBezTo>
                <a:cubicBezTo>
                  <a:pt x="1495" y="797"/>
                  <a:pt x="1498" y="801"/>
                  <a:pt x="1498" y="806"/>
                </a:cubicBezTo>
                <a:cubicBezTo>
                  <a:pt x="1497" y="810"/>
                  <a:pt x="1494" y="814"/>
                  <a:pt x="1489" y="814"/>
                </a:cubicBezTo>
                <a:close/>
                <a:moveTo>
                  <a:pt x="1491" y="725"/>
                </a:moveTo>
                <a:cubicBezTo>
                  <a:pt x="1486" y="725"/>
                  <a:pt x="1482" y="721"/>
                  <a:pt x="1482" y="716"/>
                </a:cubicBezTo>
                <a:cubicBezTo>
                  <a:pt x="1481" y="702"/>
                  <a:pt x="1480" y="687"/>
                  <a:pt x="1479" y="672"/>
                </a:cubicBezTo>
                <a:cubicBezTo>
                  <a:pt x="1479" y="670"/>
                  <a:pt x="1479" y="667"/>
                  <a:pt x="1481" y="666"/>
                </a:cubicBezTo>
                <a:cubicBezTo>
                  <a:pt x="1482" y="664"/>
                  <a:pt x="1484" y="663"/>
                  <a:pt x="1486" y="663"/>
                </a:cubicBezTo>
                <a:cubicBezTo>
                  <a:pt x="1491" y="662"/>
                  <a:pt x="1495" y="665"/>
                  <a:pt x="1496" y="670"/>
                </a:cubicBezTo>
                <a:cubicBezTo>
                  <a:pt x="1497" y="685"/>
                  <a:pt x="1498" y="700"/>
                  <a:pt x="1499" y="716"/>
                </a:cubicBezTo>
                <a:cubicBezTo>
                  <a:pt x="1499" y="720"/>
                  <a:pt x="1496" y="724"/>
                  <a:pt x="1491" y="725"/>
                </a:cubicBezTo>
                <a:cubicBezTo>
                  <a:pt x="1491" y="725"/>
                  <a:pt x="1491" y="725"/>
                  <a:pt x="1491" y="725"/>
                </a:cubicBezTo>
                <a:close/>
                <a:moveTo>
                  <a:pt x="1481" y="635"/>
                </a:moveTo>
                <a:cubicBezTo>
                  <a:pt x="1477" y="635"/>
                  <a:pt x="1473" y="632"/>
                  <a:pt x="1473" y="628"/>
                </a:cubicBezTo>
                <a:cubicBezTo>
                  <a:pt x="1472" y="625"/>
                  <a:pt x="1473" y="623"/>
                  <a:pt x="1474" y="621"/>
                </a:cubicBezTo>
                <a:cubicBezTo>
                  <a:pt x="1475" y="619"/>
                  <a:pt x="1477" y="618"/>
                  <a:pt x="1480" y="618"/>
                </a:cubicBezTo>
                <a:cubicBezTo>
                  <a:pt x="1484" y="617"/>
                  <a:pt x="1489" y="620"/>
                  <a:pt x="1489" y="625"/>
                </a:cubicBezTo>
                <a:cubicBezTo>
                  <a:pt x="1490" y="627"/>
                  <a:pt x="1489" y="629"/>
                  <a:pt x="1488" y="631"/>
                </a:cubicBezTo>
                <a:cubicBezTo>
                  <a:pt x="1487" y="633"/>
                  <a:pt x="1485" y="634"/>
                  <a:pt x="1482" y="635"/>
                </a:cubicBezTo>
                <a:cubicBezTo>
                  <a:pt x="1482" y="635"/>
                  <a:pt x="1482" y="635"/>
                  <a:pt x="1481" y="635"/>
                </a:cubicBezTo>
                <a:close/>
                <a:moveTo>
                  <a:pt x="27" y="591"/>
                </a:move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6" y="591"/>
                  <a:pt x="25" y="591"/>
                </a:cubicBezTo>
                <a:cubicBezTo>
                  <a:pt x="21" y="590"/>
                  <a:pt x="18" y="585"/>
                  <a:pt x="19" y="580"/>
                </a:cubicBezTo>
                <a:cubicBezTo>
                  <a:pt x="20" y="576"/>
                  <a:pt x="25" y="573"/>
                  <a:pt x="29" y="574"/>
                </a:cubicBezTo>
                <a:cubicBezTo>
                  <a:pt x="34" y="575"/>
                  <a:pt x="37" y="580"/>
                  <a:pt x="35" y="584"/>
                </a:cubicBezTo>
                <a:cubicBezTo>
                  <a:pt x="35" y="588"/>
                  <a:pt x="31" y="591"/>
                  <a:pt x="27" y="591"/>
                </a:cubicBezTo>
                <a:close/>
                <a:moveTo>
                  <a:pt x="1472" y="590"/>
                </a:moveTo>
                <a:cubicBezTo>
                  <a:pt x="1468" y="590"/>
                  <a:pt x="1465" y="588"/>
                  <a:pt x="1464" y="584"/>
                </a:cubicBezTo>
                <a:cubicBezTo>
                  <a:pt x="1453" y="535"/>
                  <a:pt x="1436" y="488"/>
                  <a:pt x="1416" y="443"/>
                </a:cubicBezTo>
                <a:cubicBezTo>
                  <a:pt x="1405" y="420"/>
                  <a:pt x="1394" y="398"/>
                  <a:pt x="1381" y="377"/>
                </a:cubicBezTo>
                <a:cubicBezTo>
                  <a:pt x="1379" y="373"/>
                  <a:pt x="1380" y="368"/>
                  <a:pt x="1384" y="365"/>
                </a:cubicBezTo>
                <a:cubicBezTo>
                  <a:pt x="1388" y="363"/>
                  <a:pt x="1393" y="364"/>
                  <a:pt x="1396" y="368"/>
                </a:cubicBezTo>
                <a:cubicBezTo>
                  <a:pt x="1408" y="390"/>
                  <a:pt x="1420" y="413"/>
                  <a:pt x="1431" y="436"/>
                </a:cubicBezTo>
                <a:cubicBezTo>
                  <a:pt x="1452" y="481"/>
                  <a:pt x="1469" y="530"/>
                  <a:pt x="1480" y="579"/>
                </a:cubicBezTo>
                <a:cubicBezTo>
                  <a:pt x="1480" y="580"/>
                  <a:pt x="1480" y="580"/>
                  <a:pt x="1480" y="580"/>
                </a:cubicBezTo>
                <a:cubicBezTo>
                  <a:pt x="1481" y="584"/>
                  <a:pt x="1479" y="589"/>
                  <a:pt x="1474" y="590"/>
                </a:cubicBezTo>
                <a:cubicBezTo>
                  <a:pt x="1473" y="590"/>
                  <a:pt x="1473" y="590"/>
                  <a:pt x="1472" y="590"/>
                </a:cubicBezTo>
                <a:close/>
                <a:moveTo>
                  <a:pt x="39" y="547"/>
                </a:moveTo>
                <a:cubicBezTo>
                  <a:pt x="38" y="547"/>
                  <a:pt x="37" y="547"/>
                  <a:pt x="36" y="547"/>
                </a:cubicBezTo>
                <a:cubicBezTo>
                  <a:pt x="34" y="546"/>
                  <a:pt x="32" y="545"/>
                  <a:pt x="31" y="543"/>
                </a:cubicBezTo>
                <a:cubicBezTo>
                  <a:pt x="30" y="541"/>
                  <a:pt x="30" y="538"/>
                  <a:pt x="31" y="536"/>
                </a:cubicBezTo>
                <a:cubicBezTo>
                  <a:pt x="35" y="522"/>
                  <a:pt x="40" y="507"/>
                  <a:pt x="45" y="493"/>
                </a:cubicBezTo>
                <a:cubicBezTo>
                  <a:pt x="47" y="488"/>
                  <a:pt x="52" y="486"/>
                  <a:pt x="56" y="488"/>
                </a:cubicBezTo>
                <a:cubicBezTo>
                  <a:pt x="60" y="489"/>
                  <a:pt x="63" y="494"/>
                  <a:pt x="61" y="499"/>
                </a:cubicBezTo>
                <a:cubicBezTo>
                  <a:pt x="56" y="513"/>
                  <a:pt x="51" y="527"/>
                  <a:pt x="47" y="541"/>
                </a:cubicBezTo>
                <a:cubicBezTo>
                  <a:pt x="46" y="545"/>
                  <a:pt x="42" y="547"/>
                  <a:pt x="39" y="547"/>
                </a:cubicBezTo>
                <a:close/>
                <a:moveTo>
                  <a:pt x="70" y="462"/>
                </a:moveTo>
                <a:cubicBezTo>
                  <a:pt x="69" y="462"/>
                  <a:pt x="67" y="462"/>
                  <a:pt x="66" y="461"/>
                </a:cubicBezTo>
                <a:cubicBezTo>
                  <a:pt x="64" y="461"/>
                  <a:pt x="63" y="459"/>
                  <a:pt x="62" y="457"/>
                </a:cubicBezTo>
                <a:cubicBezTo>
                  <a:pt x="61" y="455"/>
                  <a:pt x="61" y="452"/>
                  <a:pt x="62" y="450"/>
                </a:cubicBezTo>
                <a:cubicBezTo>
                  <a:pt x="93" y="380"/>
                  <a:pt x="134" y="316"/>
                  <a:pt x="184" y="258"/>
                </a:cubicBezTo>
                <a:cubicBezTo>
                  <a:pt x="184" y="258"/>
                  <a:pt x="184" y="258"/>
                  <a:pt x="184" y="258"/>
                </a:cubicBezTo>
                <a:cubicBezTo>
                  <a:pt x="187" y="254"/>
                  <a:pt x="193" y="254"/>
                  <a:pt x="196" y="257"/>
                </a:cubicBezTo>
                <a:cubicBezTo>
                  <a:pt x="199" y="260"/>
                  <a:pt x="200" y="265"/>
                  <a:pt x="197" y="269"/>
                </a:cubicBezTo>
                <a:cubicBezTo>
                  <a:pt x="147" y="325"/>
                  <a:pt x="107" y="389"/>
                  <a:pt x="78" y="457"/>
                </a:cubicBezTo>
                <a:cubicBezTo>
                  <a:pt x="76" y="460"/>
                  <a:pt x="73" y="462"/>
                  <a:pt x="70" y="462"/>
                </a:cubicBezTo>
                <a:close/>
                <a:moveTo>
                  <a:pt x="1364" y="343"/>
                </a:moveTo>
                <a:cubicBezTo>
                  <a:pt x="1364" y="343"/>
                  <a:pt x="1364" y="343"/>
                  <a:pt x="1364" y="343"/>
                </a:cubicBezTo>
                <a:cubicBezTo>
                  <a:pt x="1361" y="343"/>
                  <a:pt x="1359" y="341"/>
                  <a:pt x="1357" y="339"/>
                </a:cubicBezTo>
                <a:cubicBezTo>
                  <a:pt x="1349" y="327"/>
                  <a:pt x="1340" y="315"/>
                  <a:pt x="1331" y="303"/>
                </a:cubicBezTo>
                <a:cubicBezTo>
                  <a:pt x="1328" y="299"/>
                  <a:pt x="1329" y="294"/>
                  <a:pt x="1332" y="291"/>
                </a:cubicBezTo>
                <a:cubicBezTo>
                  <a:pt x="1336" y="288"/>
                  <a:pt x="1341" y="289"/>
                  <a:pt x="1344" y="293"/>
                </a:cubicBezTo>
                <a:cubicBezTo>
                  <a:pt x="1353" y="304"/>
                  <a:pt x="1362" y="317"/>
                  <a:pt x="1371" y="330"/>
                </a:cubicBezTo>
                <a:cubicBezTo>
                  <a:pt x="1371" y="330"/>
                  <a:pt x="1371" y="330"/>
                  <a:pt x="1371" y="330"/>
                </a:cubicBezTo>
                <a:cubicBezTo>
                  <a:pt x="1372" y="332"/>
                  <a:pt x="1373" y="334"/>
                  <a:pt x="1372" y="336"/>
                </a:cubicBezTo>
                <a:cubicBezTo>
                  <a:pt x="1372" y="338"/>
                  <a:pt x="1371" y="340"/>
                  <a:pt x="1369" y="341"/>
                </a:cubicBezTo>
                <a:cubicBezTo>
                  <a:pt x="1367" y="342"/>
                  <a:pt x="1366" y="343"/>
                  <a:pt x="1364" y="343"/>
                </a:cubicBezTo>
                <a:close/>
                <a:moveTo>
                  <a:pt x="1309" y="271"/>
                </a:moveTo>
                <a:cubicBezTo>
                  <a:pt x="1306" y="271"/>
                  <a:pt x="1304" y="270"/>
                  <a:pt x="1302" y="268"/>
                </a:cubicBezTo>
                <a:cubicBezTo>
                  <a:pt x="1301" y="267"/>
                  <a:pt x="1300" y="264"/>
                  <a:pt x="1300" y="262"/>
                </a:cubicBezTo>
                <a:cubicBezTo>
                  <a:pt x="1300" y="260"/>
                  <a:pt x="1301" y="258"/>
                  <a:pt x="1303" y="256"/>
                </a:cubicBezTo>
                <a:cubicBezTo>
                  <a:pt x="1307" y="253"/>
                  <a:pt x="1312" y="254"/>
                  <a:pt x="1315" y="257"/>
                </a:cubicBezTo>
                <a:cubicBezTo>
                  <a:pt x="1315" y="257"/>
                  <a:pt x="1315" y="257"/>
                  <a:pt x="1315" y="257"/>
                </a:cubicBezTo>
                <a:cubicBezTo>
                  <a:pt x="1318" y="261"/>
                  <a:pt x="1318" y="266"/>
                  <a:pt x="1314" y="269"/>
                </a:cubicBezTo>
                <a:cubicBezTo>
                  <a:pt x="1313" y="270"/>
                  <a:pt x="1311" y="271"/>
                  <a:pt x="1309" y="271"/>
                </a:cubicBezTo>
                <a:close/>
                <a:moveTo>
                  <a:pt x="221" y="238"/>
                </a:moveTo>
                <a:cubicBezTo>
                  <a:pt x="219" y="238"/>
                  <a:pt x="217" y="238"/>
                  <a:pt x="215" y="236"/>
                </a:cubicBezTo>
                <a:cubicBezTo>
                  <a:pt x="212" y="233"/>
                  <a:pt x="212" y="227"/>
                  <a:pt x="215" y="224"/>
                </a:cubicBezTo>
                <a:cubicBezTo>
                  <a:pt x="218" y="221"/>
                  <a:pt x="224" y="221"/>
                  <a:pt x="227" y="224"/>
                </a:cubicBezTo>
                <a:cubicBezTo>
                  <a:pt x="230" y="227"/>
                  <a:pt x="230" y="233"/>
                  <a:pt x="227" y="236"/>
                </a:cubicBezTo>
                <a:cubicBezTo>
                  <a:pt x="226" y="238"/>
                  <a:pt x="223" y="238"/>
                  <a:pt x="221" y="238"/>
                </a:cubicBezTo>
                <a:close/>
                <a:moveTo>
                  <a:pt x="1278" y="238"/>
                </a:moveTo>
                <a:cubicBezTo>
                  <a:pt x="1276" y="238"/>
                  <a:pt x="1274" y="237"/>
                  <a:pt x="1272" y="236"/>
                </a:cubicBezTo>
                <a:cubicBezTo>
                  <a:pt x="1265" y="228"/>
                  <a:pt x="1257" y="221"/>
                  <a:pt x="1250" y="214"/>
                </a:cubicBezTo>
                <a:cubicBezTo>
                  <a:pt x="1203" y="170"/>
                  <a:pt x="1150" y="133"/>
                  <a:pt x="1093" y="102"/>
                </a:cubicBezTo>
                <a:cubicBezTo>
                  <a:pt x="1091" y="101"/>
                  <a:pt x="1090" y="99"/>
                  <a:pt x="1089" y="97"/>
                </a:cubicBezTo>
                <a:cubicBezTo>
                  <a:pt x="1089" y="95"/>
                  <a:pt x="1089" y="93"/>
                  <a:pt x="1090" y="91"/>
                </a:cubicBezTo>
                <a:cubicBezTo>
                  <a:pt x="1092" y="87"/>
                  <a:pt x="1097" y="85"/>
                  <a:pt x="1101" y="87"/>
                </a:cubicBezTo>
                <a:cubicBezTo>
                  <a:pt x="1160" y="118"/>
                  <a:pt x="1214" y="157"/>
                  <a:pt x="1262" y="202"/>
                </a:cubicBezTo>
                <a:cubicBezTo>
                  <a:pt x="1269" y="209"/>
                  <a:pt x="1277" y="216"/>
                  <a:pt x="1284" y="224"/>
                </a:cubicBezTo>
                <a:cubicBezTo>
                  <a:pt x="1287" y="227"/>
                  <a:pt x="1287" y="232"/>
                  <a:pt x="1284" y="236"/>
                </a:cubicBezTo>
                <a:cubicBezTo>
                  <a:pt x="1282" y="237"/>
                  <a:pt x="1280" y="238"/>
                  <a:pt x="1278" y="238"/>
                </a:cubicBezTo>
                <a:close/>
                <a:moveTo>
                  <a:pt x="254" y="207"/>
                </a:moveTo>
                <a:cubicBezTo>
                  <a:pt x="251" y="207"/>
                  <a:pt x="249" y="206"/>
                  <a:pt x="247" y="204"/>
                </a:cubicBezTo>
                <a:cubicBezTo>
                  <a:pt x="246" y="203"/>
                  <a:pt x="245" y="201"/>
                  <a:pt x="245" y="198"/>
                </a:cubicBezTo>
                <a:cubicBezTo>
                  <a:pt x="245" y="196"/>
                  <a:pt x="246" y="194"/>
                  <a:pt x="248" y="192"/>
                </a:cubicBezTo>
                <a:cubicBezTo>
                  <a:pt x="259" y="182"/>
                  <a:pt x="271" y="172"/>
                  <a:pt x="283" y="163"/>
                </a:cubicBezTo>
                <a:cubicBezTo>
                  <a:pt x="287" y="160"/>
                  <a:pt x="292" y="161"/>
                  <a:pt x="295" y="164"/>
                </a:cubicBezTo>
                <a:cubicBezTo>
                  <a:pt x="298" y="168"/>
                  <a:pt x="297" y="173"/>
                  <a:pt x="294" y="176"/>
                </a:cubicBezTo>
                <a:cubicBezTo>
                  <a:pt x="282" y="185"/>
                  <a:pt x="270" y="195"/>
                  <a:pt x="259" y="205"/>
                </a:cubicBezTo>
                <a:cubicBezTo>
                  <a:pt x="258" y="206"/>
                  <a:pt x="256" y="207"/>
                  <a:pt x="254" y="207"/>
                </a:cubicBezTo>
                <a:close/>
                <a:moveTo>
                  <a:pt x="325" y="151"/>
                </a:moveTo>
                <a:cubicBezTo>
                  <a:pt x="322" y="151"/>
                  <a:pt x="319" y="150"/>
                  <a:pt x="318" y="147"/>
                </a:cubicBezTo>
                <a:cubicBezTo>
                  <a:pt x="316" y="145"/>
                  <a:pt x="316" y="143"/>
                  <a:pt x="316" y="141"/>
                </a:cubicBezTo>
                <a:cubicBezTo>
                  <a:pt x="317" y="139"/>
                  <a:pt x="318" y="137"/>
                  <a:pt x="320" y="135"/>
                </a:cubicBezTo>
                <a:cubicBezTo>
                  <a:pt x="361" y="106"/>
                  <a:pt x="405" y="82"/>
                  <a:pt x="451" y="62"/>
                </a:cubicBezTo>
                <a:cubicBezTo>
                  <a:pt x="475" y="52"/>
                  <a:pt x="499" y="42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9" y="33"/>
                  <a:pt x="533" y="36"/>
                  <a:pt x="535" y="40"/>
                </a:cubicBezTo>
                <a:cubicBezTo>
                  <a:pt x="536" y="44"/>
                  <a:pt x="534" y="49"/>
                  <a:pt x="529" y="51"/>
                </a:cubicBezTo>
                <a:cubicBezTo>
                  <a:pt x="505" y="58"/>
                  <a:pt x="481" y="67"/>
                  <a:pt x="458" y="77"/>
                </a:cubicBezTo>
                <a:cubicBezTo>
                  <a:pt x="413" y="97"/>
                  <a:pt x="370" y="121"/>
                  <a:pt x="329" y="149"/>
                </a:cubicBezTo>
                <a:cubicBezTo>
                  <a:pt x="328" y="150"/>
                  <a:pt x="326" y="151"/>
                  <a:pt x="325" y="151"/>
                </a:cubicBezTo>
                <a:close/>
                <a:moveTo>
                  <a:pt x="1057" y="83"/>
                </a:moveTo>
                <a:cubicBezTo>
                  <a:pt x="1056" y="83"/>
                  <a:pt x="1054" y="83"/>
                  <a:pt x="1053" y="82"/>
                </a:cubicBezTo>
                <a:cubicBezTo>
                  <a:pt x="1040" y="76"/>
                  <a:pt x="1026" y="70"/>
                  <a:pt x="1012" y="65"/>
                </a:cubicBezTo>
                <a:cubicBezTo>
                  <a:pt x="1008" y="64"/>
                  <a:pt x="1005" y="59"/>
                  <a:pt x="1007" y="54"/>
                </a:cubicBezTo>
                <a:cubicBezTo>
                  <a:pt x="1009" y="50"/>
                  <a:pt x="1014" y="48"/>
                  <a:pt x="1018" y="49"/>
                </a:cubicBezTo>
                <a:cubicBezTo>
                  <a:pt x="1032" y="55"/>
                  <a:pt x="1046" y="61"/>
                  <a:pt x="1060" y="67"/>
                </a:cubicBezTo>
                <a:cubicBezTo>
                  <a:pt x="1065" y="69"/>
                  <a:pt x="1066" y="74"/>
                  <a:pt x="1064" y="78"/>
                </a:cubicBezTo>
                <a:cubicBezTo>
                  <a:pt x="1063" y="81"/>
                  <a:pt x="1060" y="83"/>
                  <a:pt x="1057" y="83"/>
                </a:cubicBezTo>
                <a:close/>
                <a:moveTo>
                  <a:pt x="972" y="51"/>
                </a:moveTo>
                <a:cubicBezTo>
                  <a:pt x="971" y="51"/>
                  <a:pt x="971" y="51"/>
                  <a:pt x="970" y="50"/>
                </a:cubicBezTo>
                <a:cubicBezTo>
                  <a:pt x="968" y="50"/>
                  <a:pt x="966" y="48"/>
                  <a:pt x="965" y="46"/>
                </a:cubicBezTo>
                <a:cubicBezTo>
                  <a:pt x="964" y="44"/>
                  <a:pt x="964" y="42"/>
                  <a:pt x="964" y="40"/>
                </a:cubicBezTo>
                <a:cubicBezTo>
                  <a:pt x="966" y="35"/>
                  <a:pt x="970" y="33"/>
                  <a:pt x="975" y="34"/>
                </a:cubicBezTo>
                <a:cubicBezTo>
                  <a:pt x="979" y="36"/>
                  <a:pt x="982" y="40"/>
                  <a:pt x="980" y="45"/>
                </a:cubicBezTo>
                <a:cubicBezTo>
                  <a:pt x="979" y="48"/>
                  <a:pt x="976" y="51"/>
                  <a:pt x="972" y="51"/>
                </a:cubicBezTo>
                <a:close/>
                <a:moveTo>
                  <a:pt x="570" y="39"/>
                </a:moveTo>
                <a:cubicBezTo>
                  <a:pt x="570" y="39"/>
                  <a:pt x="570" y="39"/>
                  <a:pt x="570" y="39"/>
                </a:cubicBezTo>
                <a:cubicBezTo>
                  <a:pt x="566" y="39"/>
                  <a:pt x="563" y="36"/>
                  <a:pt x="562" y="32"/>
                </a:cubicBezTo>
                <a:cubicBezTo>
                  <a:pt x="561" y="28"/>
                  <a:pt x="564" y="23"/>
                  <a:pt x="568" y="22"/>
                </a:cubicBezTo>
                <a:cubicBezTo>
                  <a:pt x="573" y="21"/>
                  <a:pt x="577" y="24"/>
                  <a:pt x="578" y="28"/>
                </a:cubicBezTo>
                <a:cubicBezTo>
                  <a:pt x="579" y="31"/>
                  <a:pt x="579" y="33"/>
                  <a:pt x="577" y="35"/>
                </a:cubicBezTo>
                <a:cubicBezTo>
                  <a:pt x="577" y="36"/>
                  <a:pt x="575" y="37"/>
                  <a:pt x="573" y="38"/>
                </a:cubicBezTo>
                <a:cubicBezTo>
                  <a:pt x="574" y="38"/>
                  <a:pt x="574" y="38"/>
                  <a:pt x="574" y="38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2" y="39"/>
                  <a:pt x="571" y="39"/>
                  <a:pt x="570" y="39"/>
                </a:cubicBezTo>
                <a:close/>
                <a:moveTo>
                  <a:pt x="929" y="39"/>
                </a:moveTo>
                <a:cubicBezTo>
                  <a:pt x="928" y="39"/>
                  <a:pt x="927" y="39"/>
                  <a:pt x="927" y="38"/>
                </a:cubicBezTo>
                <a:cubicBezTo>
                  <a:pt x="869" y="24"/>
                  <a:pt x="810" y="17"/>
                  <a:pt x="750" y="17"/>
                </a:cubicBezTo>
                <a:cubicBezTo>
                  <a:pt x="744" y="17"/>
                  <a:pt x="738" y="17"/>
                  <a:pt x="733" y="17"/>
                </a:cubicBezTo>
                <a:cubicBezTo>
                  <a:pt x="724" y="17"/>
                  <a:pt x="714" y="18"/>
                  <a:pt x="705" y="18"/>
                </a:cubicBezTo>
                <a:cubicBezTo>
                  <a:pt x="700" y="19"/>
                  <a:pt x="696" y="15"/>
                  <a:pt x="696" y="10"/>
                </a:cubicBezTo>
                <a:cubicBezTo>
                  <a:pt x="695" y="6"/>
                  <a:pt x="699" y="2"/>
                  <a:pt x="704" y="1"/>
                </a:cubicBezTo>
                <a:cubicBezTo>
                  <a:pt x="713" y="1"/>
                  <a:pt x="723" y="0"/>
                  <a:pt x="733" y="0"/>
                </a:cubicBezTo>
                <a:cubicBezTo>
                  <a:pt x="738" y="0"/>
                  <a:pt x="744" y="0"/>
                  <a:pt x="750" y="0"/>
                </a:cubicBezTo>
                <a:cubicBezTo>
                  <a:pt x="811" y="0"/>
                  <a:pt x="872" y="7"/>
                  <a:pt x="931" y="22"/>
                </a:cubicBezTo>
                <a:cubicBezTo>
                  <a:pt x="933" y="23"/>
                  <a:pt x="935" y="24"/>
                  <a:pt x="936" y="26"/>
                </a:cubicBezTo>
                <a:cubicBezTo>
                  <a:pt x="937" y="28"/>
                  <a:pt x="938" y="30"/>
                  <a:pt x="937" y="32"/>
                </a:cubicBezTo>
                <a:cubicBezTo>
                  <a:pt x="936" y="36"/>
                  <a:pt x="933" y="39"/>
                  <a:pt x="929" y="39"/>
                </a:cubicBezTo>
                <a:close/>
                <a:moveTo>
                  <a:pt x="614" y="29"/>
                </a:moveTo>
                <a:cubicBezTo>
                  <a:pt x="610" y="29"/>
                  <a:pt x="607" y="26"/>
                  <a:pt x="606" y="22"/>
                </a:cubicBezTo>
                <a:cubicBezTo>
                  <a:pt x="605" y="18"/>
                  <a:pt x="608" y="13"/>
                  <a:pt x="613" y="12"/>
                </a:cubicBezTo>
                <a:cubicBezTo>
                  <a:pt x="628" y="10"/>
                  <a:pt x="643" y="7"/>
                  <a:pt x="658" y="6"/>
                </a:cubicBezTo>
                <a:cubicBezTo>
                  <a:pt x="658" y="6"/>
                  <a:pt x="658" y="6"/>
                  <a:pt x="658" y="6"/>
                </a:cubicBezTo>
                <a:cubicBezTo>
                  <a:pt x="663" y="5"/>
                  <a:pt x="667" y="8"/>
                  <a:pt x="668" y="13"/>
                </a:cubicBezTo>
                <a:cubicBezTo>
                  <a:pt x="668" y="18"/>
                  <a:pt x="665" y="22"/>
                  <a:pt x="660" y="22"/>
                </a:cubicBezTo>
                <a:cubicBezTo>
                  <a:pt x="645" y="24"/>
                  <a:pt x="631" y="26"/>
                  <a:pt x="616" y="29"/>
                </a:cubicBezTo>
                <a:cubicBezTo>
                  <a:pt x="615" y="29"/>
                  <a:pt x="615" y="29"/>
                  <a:pt x="614" y="29"/>
                </a:cubicBezTo>
                <a:close/>
              </a:path>
            </a:pathLst>
          </a:custGeom>
          <a:gradFill>
            <a:gsLst>
              <a:gs pos="11000">
                <a:srgbClr val="00CB4C"/>
              </a:gs>
              <a:gs pos="54000">
                <a:srgbClr val="005324">
                  <a:lumMod val="46000"/>
                  <a:alpha val="81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dirty="0">
              <a:solidFill>
                <a:srgbClr val="FFFFFF"/>
              </a:solidFill>
              <a:latin typeface="Oswald Light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CCC5A9-6F8F-41D4-655D-AD3E21F02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4642928" y="2467240"/>
            <a:ext cx="2829642" cy="2829642"/>
          </a:xfrm>
          <a:custGeom>
            <a:avLst/>
            <a:gdLst>
              <a:gd name="connsiteX0" fmla="*/ 1817275 w 3634550"/>
              <a:gd name="connsiteY0" fmla="*/ 0 h 3634550"/>
              <a:gd name="connsiteX1" fmla="*/ 3634550 w 3634550"/>
              <a:gd name="connsiteY1" fmla="*/ 1817275 h 3634550"/>
              <a:gd name="connsiteX2" fmla="*/ 1817275 w 3634550"/>
              <a:gd name="connsiteY2" fmla="*/ 3634550 h 3634550"/>
              <a:gd name="connsiteX3" fmla="*/ 0 w 3634550"/>
              <a:gd name="connsiteY3" fmla="*/ 1817275 h 3634550"/>
              <a:gd name="connsiteX4" fmla="*/ 1817275 w 3634550"/>
              <a:gd name="connsiteY4" fmla="*/ 0 h 363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550" h="3634550">
                <a:moveTo>
                  <a:pt x="1817275" y="0"/>
                </a:moveTo>
                <a:cubicBezTo>
                  <a:pt x="2820928" y="0"/>
                  <a:pt x="3634550" y="813622"/>
                  <a:pt x="3634550" y="1817275"/>
                </a:cubicBezTo>
                <a:cubicBezTo>
                  <a:pt x="3634550" y="2820928"/>
                  <a:pt x="2820928" y="3634550"/>
                  <a:pt x="1817275" y="3634550"/>
                </a:cubicBezTo>
                <a:cubicBezTo>
                  <a:pt x="813622" y="3634550"/>
                  <a:pt x="0" y="2820928"/>
                  <a:pt x="0" y="1817275"/>
                </a:cubicBezTo>
                <a:cubicBezTo>
                  <a:pt x="0" y="813622"/>
                  <a:pt x="813622" y="0"/>
                  <a:pt x="1817275" y="0"/>
                </a:cubicBezTo>
                <a:close/>
              </a:path>
            </a:pathLst>
          </a:custGeom>
          <a:solidFill>
            <a:schemeClr val="accent2"/>
          </a:solidFill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F5E75935-A80E-49BB-9699-3436E93E3D93}"/>
              </a:ext>
            </a:extLst>
          </p:cNvPr>
          <p:cNvSpPr txBox="1">
            <a:spLocks/>
          </p:cNvSpPr>
          <p:nvPr/>
        </p:nvSpPr>
        <p:spPr bwMode="gray">
          <a:xfrm>
            <a:off x="2001032" y="2350451"/>
            <a:ext cx="282964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sz="2400" dirty="0">
                <a:solidFill>
                  <a:schemeClr val="bg1"/>
                </a:solidFill>
                <a:ea typeface="VTB Group Cond Book" panose="020B0506050504020204" pitchFamily="34" charset="77"/>
              </a:rPr>
              <a:t>Системы форточной вентиляции</a:t>
            </a:r>
          </a:p>
          <a:p>
            <a:pPr fontAlgn="base">
              <a:spcAft>
                <a:spcPct val="0"/>
              </a:spcAft>
              <a:buClr>
                <a:srgbClr val="009FE9"/>
              </a:buClr>
            </a:pPr>
            <a:endParaRPr lang="ru-RU" sz="2400" dirty="0">
              <a:solidFill>
                <a:schemeClr val="bg1"/>
              </a:solidFill>
              <a:ea typeface="VTB Group Cond Book" panose="020B0506050504020204" pitchFamily="34" charset="7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F0481FD-4A4C-412F-9D60-26B3653EE0B2}"/>
              </a:ext>
            </a:extLst>
          </p:cNvPr>
          <p:cNvSpPr txBox="1">
            <a:spLocks/>
          </p:cNvSpPr>
          <p:nvPr/>
        </p:nvSpPr>
        <p:spPr bwMode="gray">
          <a:xfrm>
            <a:off x="1502229" y="3518642"/>
            <a:ext cx="2722936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sz="2400" dirty="0">
                <a:solidFill>
                  <a:schemeClr val="bg1"/>
                </a:solidFill>
              </a:rPr>
              <a:t>Системы рециркуляции воздуха</a:t>
            </a:r>
          </a:p>
          <a:p>
            <a:pPr fontAlgn="base">
              <a:spcAft>
                <a:spcPct val="0"/>
              </a:spcAft>
              <a:buClr>
                <a:srgbClr val="009FE9"/>
              </a:buClr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C8270D9-414C-4042-A13C-F3C158D53DBF}"/>
              </a:ext>
            </a:extLst>
          </p:cNvPr>
          <p:cNvSpPr txBox="1">
            <a:spLocks/>
          </p:cNvSpPr>
          <p:nvPr/>
        </p:nvSpPr>
        <p:spPr bwMode="gray">
          <a:xfrm>
            <a:off x="2893797" y="4785703"/>
            <a:ext cx="1842085" cy="66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9FE9"/>
              </a:buClr>
              <a:buNone/>
            </a:pPr>
            <a:r>
              <a:rPr lang="ru-RU" sz="2400" dirty="0">
                <a:solidFill>
                  <a:schemeClr val="bg1"/>
                </a:solidFill>
              </a:rPr>
              <a:t>Системы зашторивания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AAB3259-FFEE-4FAC-B2A3-580D5A38C100}"/>
              </a:ext>
            </a:extLst>
          </p:cNvPr>
          <p:cNvSpPr txBox="1">
            <a:spLocks/>
          </p:cNvSpPr>
          <p:nvPr/>
        </p:nvSpPr>
        <p:spPr bwMode="gray">
          <a:xfrm>
            <a:off x="7377364" y="4833578"/>
            <a:ext cx="3020670" cy="66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lvl="0"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9FE9"/>
              </a:buClr>
              <a:buNone/>
            </a:pPr>
            <a:r>
              <a:rPr lang="ru-RU" sz="2400" dirty="0">
                <a:solidFill>
                  <a:schemeClr val="bg1"/>
                </a:solidFill>
              </a:rPr>
              <a:t>Системы искусственного освещения рассады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9BE7C6D-BC87-439D-B304-E6DE4E189DAE}"/>
              </a:ext>
            </a:extLst>
          </p:cNvPr>
          <p:cNvSpPr txBox="1">
            <a:spLocks/>
          </p:cNvSpPr>
          <p:nvPr/>
        </p:nvSpPr>
        <p:spPr bwMode="gray">
          <a:xfrm>
            <a:off x="7576858" y="2330134"/>
            <a:ext cx="2373207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algn="r" fontAlgn="base">
              <a:spcAft>
                <a:spcPct val="0"/>
              </a:spcAft>
              <a:buClr>
                <a:srgbClr val="009FE9"/>
              </a:buClr>
            </a:pPr>
            <a:r>
              <a:rPr lang="ru-RU" sz="2400" dirty="0">
                <a:solidFill>
                  <a:schemeClr val="bg1"/>
                </a:solidFill>
              </a:rPr>
              <a:t>Системы капельного полива</a:t>
            </a:r>
          </a:p>
          <a:p>
            <a:pPr algn="r" fontAlgn="base">
              <a:spcAft>
                <a:spcPct val="0"/>
              </a:spcAft>
              <a:buClr>
                <a:srgbClr val="009FE9"/>
              </a:buClr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FFF87CE-E090-4E70-B58F-C39EAAEF3E34}"/>
              </a:ext>
            </a:extLst>
          </p:cNvPr>
          <p:cNvSpPr txBox="1">
            <a:spLocks/>
          </p:cNvSpPr>
          <p:nvPr/>
        </p:nvSpPr>
        <p:spPr bwMode="gray">
          <a:xfrm>
            <a:off x="8078192" y="3523835"/>
            <a:ext cx="2565286" cy="99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lvl="0"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9FE9"/>
              </a:buClr>
              <a:buNone/>
            </a:pPr>
            <a:r>
              <a:rPr lang="ru-RU" sz="2400" dirty="0">
                <a:solidFill>
                  <a:schemeClr val="bg1"/>
                </a:solidFill>
              </a:rPr>
              <a:t>Системы подкормки растений СО2</a:t>
            </a:r>
          </a:p>
          <a:p>
            <a:pPr lvl="0"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9FE9"/>
              </a:buClr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7145F4-27E9-D2DE-A41D-2EE603B4625F}"/>
              </a:ext>
            </a:extLst>
          </p:cNvPr>
          <p:cNvSpPr txBox="1">
            <a:spLocks/>
          </p:cNvSpPr>
          <p:nvPr/>
        </p:nvSpPr>
        <p:spPr>
          <a:xfrm>
            <a:off x="5023963" y="5747207"/>
            <a:ext cx="235596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535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9FE9"/>
              </a:buClr>
            </a:pPr>
            <a:r>
              <a:rPr lang="ru-RU" sz="2400" dirty="0">
                <a:solidFill>
                  <a:schemeClr val="bg1"/>
                </a:solidFill>
              </a:rPr>
              <a:t>Система отопления теплицы</a:t>
            </a:r>
          </a:p>
        </p:txBody>
      </p:sp>
      <p:sp>
        <p:nvSpPr>
          <p:cNvPr id="16" name="!!Овал 9">
            <a:extLst>
              <a:ext uri="{FF2B5EF4-FFF2-40B4-BE49-F238E27FC236}">
                <a16:creationId xmlns:a16="http://schemas.microsoft.com/office/drawing/2014/main" id="{89A64CDF-7999-55E4-CBBE-DB17B70EF2C9}"/>
              </a:ext>
            </a:extLst>
          </p:cNvPr>
          <p:cNvSpPr>
            <a:spLocks/>
          </p:cNvSpPr>
          <p:nvPr/>
        </p:nvSpPr>
        <p:spPr>
          <a:xfrm rot="14643436">
            <a:off x="10107711" y="5530873"/>
            <a:ext cx="936409" cy="936409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7" name="!!Овал 10">
            <a:extLst>
              <a:ext uri="{FF2B5EF4-FFF2-40B4-BE49-F238E27FC236}">
                <a16:creationId xmlns:a16="http://schemas.microsoft.com/office/drawing/2014/main" id="{64DA661D-CA38-21EF-5244-9167EF138ADE}"/>
              </a:ext>
            </a:extLst>
          </p:cNvPr>
          <p:cNvSpPr/>
          <p:nvPr/>
        </p:nvSpPr>
        <p:spPr>
          <a:xfrm rot="14643436">
            <a:off x="11182896" y="5282494"/>
            <a:ext cx="724988" cy="724988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sp>
        <p:nvSpPr>
          <p:cNvPr id="18" name="!!Овал 12">
            <a:extLst>
              <a:ext uri="{FF2B5EF4-FFF2-40B4-BE49-F238E27FC236}">
                <a16:creationId xmlns:a16="http://schemas.microsoft.com/office/drawing/2014/main" id="{33EED903-8D7F-B772-0C73-EF15CA4693F1}"/>
              </a:ext>
            </a:extLst>
          </p:cNvPr>
          <p:cNvSpPr/>
          <p:nvPr/>
        </p:nvSpPr>
        <p:spPr>
          <a:xfrm rot="14643436">
            <a:off x="11295654" y="6508309"/>
            <a:ext cx="130629" cy="130629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sp>
        <p:nvSpPr>
          <p:cNvPr id="19" name="!!Овал 11">
            <a:extLst>
              <a:ext uri="{FF2B5EF4-FFF2-40B4-BE49-F238E27FC236}">
                <a16:creationId xmlns:a16="http://schemas.microsoft.com/office/drawing/2014/main" id="{CE6F16B8-366C-CC95-4559-64474520ED6B}"/>
              </a:ext>
            </a:extLst>
          </p:cNvPr>
          <p:cNvSpPr/>
          <p:nvPr/>
        </p:nvSpPr>
        <p:spPr>
          <a:xfrm rot="14643436">
            <a:off x="11569542" y="6170933"/>
            <a:ext cx="405276" cy="405276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sp>
        <p:nvSpPr>
          <p:cNvPr id="123" name="Полилиния: фигура 92">
            <a:extLst>
              <a:ext uri="{FF2B5EF4-FFF2-40B4-BE49-F238E27FC236}">
                <a16:creationId xmlns:a16="http://schemas.microsoft.com/office/drawing/2014/main" id="{638D6D20-8E45-46EC-86E6-F652BEA44667}"/>
              </a:ext>
            </a:extLst>
          </p:cNvPr>
          <p:cNvSpPr/>
          <p:nvPr/>
        </p:nvSpPr>
        <p:spPr>
          <a:xfrm rot="5400000">
            <a:off x="5822469" y="5145785"/>
            <a:ext cx="536349" cy="536346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2E8B57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24" name="Полилиния: фигура 92">
            <a:extLst>
              <a:ext uri="{FF2B5EF4-FFF2-40B4-BE49-F238E27FC236}">
                <a16:creationId xmlns:a16="http://schemas.microsoft.com/office/drawing/2014/main" id="{6E35064A-0C47-5A0A-61B7-885E37E72293}"/>
              </a:ext>
            </a:extLst>
          </p:cNvPr>
          <p:cNvSpPr/>
          <p:nvPr/>
        </p:nvSpPr>
        <p:spPr>
          <a:xfrm>
            <a:off x="5005389" y="2364308"/>
            <a:ext cx="536349" cy="536346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2E8B57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00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25" name="Полилиния: фигура 92">
            <a:extLst>
              <a:ext uri="{FF2B5EF4-FFF2-40B4-BE49-F238E27FC236}">
                <a16:creationId xmlns:a16="http://schemas.microsoft.com/office/drawing/2014/main" id="{C159C1FB-F5AE-0AC5-735C-3FC461D22260}"/>
              </a:ext>
            </a:extLst>
          </p:cNvPr>
          <p:cNvSpPr/>
          <p:nvPr/>
        </p:nvSpPr>
        <p:spPr>
          <a:xfrm rot="5400000">
            <a:off x="6641288" y="2364308"/>
            <a:ext cx="536349" cy="536346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2E8B57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26" name="Полилиния: фигура 92">
            <a:extLst>
              <a:ext uri="{FF2B5EF4-FFF2-40B4-BE49-F238E27FC236}">
                <a16:creationId xmlns:a16="http://schemas.microsoft.com/office/drawing/2014/main" id="{706DE126-E421-B0EC-6459-056BBE3EF765}"/>
              </a:ext>
            </a:extLst>
          </p:cNvPr>
          <p:cNvSpPr/>
          <p:nvPr/>
        </p:nvSpPr>
        <p:spPr>
          <a:xfrm rot="5400000">
            <a:off x="4348782" y="3389202"/>
            <a:ext cx="536349" cy="536346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2E8B57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27" name="Полилиния: фигура 92">
            <a:extLst>
              <a:ext uri="{FF2B5EF4-FFF2-40B4-BE49-F238E27FC236}">
                <a16:creationId xmlns:a16="http://schemas.microsoft.com/office/drawing/2014/main" id="{E6564D26-B870-B43F-B34A-1E2268580232}"/>
              </a:ext>
            </a:extLst>
          </p:cNvPr>
          <p:cNvSpPr/>
          <p:nvPr/>
        </p:nvSpPr>
        <p:spPr>
          <a:xfrm rot="5400000">
            <a:off x="7330995" y="3389202"/>
            <a:ext cx="536349" cy="536346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2E8B57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1" name="Полилиния: фигура 92">
            <a:extLst>
              <a:ext uri="{FF2B5EF4-FFF2-40B4-BE49-F238E27FC236}">
                <a16:creationId xmlns:a16="http://schemas.microsoft.com/office/drawing/2014/main" id="{7523653C-F4CB-44CE-AF30-B2269BC1AAB9}"/>
              </a:ext>
            </a:extLst>
          </p:cNvPr>
          <p:cNvSpPr/>
          <p:nvPr/>
        </p:nvSpPr>
        <p:spPr>
          <a:xfrm rot="5400000">
            <a:off x="6956130" y="4644681"/>
            <a:ext cx="536349" cy="536346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2E8B57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2" name="Полилиния: фигура 92">
            <a:extLst>
              <a:ext uri="{FF2B5EF4-FFF2-40B4-BE49-F238E27FC236}">
                <a16:creationId xmlns:a16="http://schemas.microsoft.com/office/drawing/2014/main" id="{041B9AD8-CEB6-4F45-AEBA-B436D5D3300D}"/>
              </a:ext>
            </a:extLst>
          </p:cNvPr>
          <p:cNvSpPr/>
          <p:nvPr/>
        </p:nvSpPr>
        <p:spPr>
          <a:xfrm rot="5400000">
            <a:off x="4755789" y="4644681"/>
            <a:ext cx="536349" cy="536346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2E8B57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21" name="!!Овал 1">
            <a:extLst>
              <a:ext uri="{FF2B5EF4-FFF2-40B4-BE49-F238E27FC236}">
                <a16:creationId xmlns:a16="http://schemas.microsoft.com/office/drawing/2014/main" id="{0158ED4C-92B7-0F4F-803A-B90B4F66826C}"/>
              </a:ext>
            </a:extLst>
          </p:cNvPr>
          <p:cNvSpPr>
            <a:spLocks/>
          </p:cNvSpPr>
          <p:nvPr/>
        </p:nvSpPr>
        <p:spPr>
          <a:xfrm>
            <a:off x="3022803" y="-1824588"/>
            <a:ext cx="1119332" cy="1119332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pic>
        <p:nvPicPr>
          <p:cNvPr id="28" name="Рисунок 27" descr="Изображение выглядит как растение, дерево, Солнечная энергия, солнечная энергия&#10;&#10;Автоматически созданное описание">
            <a:extLst>
              <a:ext uri="{FF2B5EF4-FFF2-40B4-BE49-F238E27FC236}">
                <a16:creationId xmlns:a16="http://schemas.microsoft.com/office/drawing/2014/main" id="{DD14EF28-ACAB-1960-99F3-FA3F65D90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33" t="31" r="2937" b="-12805"/>
          <a:stretch/>
        </p:blipFill>
        <p:spPr>
          <a:xfrm>
            <a:off x="-11733398" y="-554275"/>
            <a:ext cx="10012998" cy="8989775"/>
          </a:xfrm>
          <a:custGeom>
            <a:avLst/>
            <a:gdLst>
              <a:gd name="connsiteX0" fmla="*/ 1974626 w 10012998"/>
              <a:gd name="connsiteY0" fmla="*/ 0 h 8989775"/>
              <a:gd name="connsiteX1" fmla="*/ 8038373 w 10012998"/>
              <a:gd name="connsiteY1" fmla="*/ 0 h 8989775"/>
              <a:gd name="connsiteX2" fmla="*/ 8191097 w 10012998"/>
              <a:gd name="connsiteY2" fmla="*/ 120018 h 8989775"/>
              <a:gd name="connsiteX3" fmla="*/ 10012998 w 10012998"/>
              <a:gd name="connsiteY3" fmla="*/ 3983276 h 8989775"/>
              <a:gd name="connsiteX4" fmla="*/ 5006499 w 10012998"/>
              <a:gd name="connsiteY4" fmla="*/ 8989775 h 8989775"/>
              <a:gd name="connsiteX5" fmla="*/ 0 w 10012998"/>
              <a:gd name="connsiteY5" fmla="*/ 3983276 h 8989775"/>
              <a:gd name="connsiteX6" fmla="*/ 1821901 w 10012998"/>
              <a:gd name="connsiteY6" fmla="*/ 120018 h 898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2998" h="8989775">
                <a:moveTo>
                  <a:pt x="1974626" y="0"/>
                </a:moveTo>
                <a:lnTo>
                  <a:pt x="8038373" y="0"/>
                </a:lnTo>
                <a:lnTo>
                  <a:pt x="8191097" y="120018"/>
                </a:lnTo>
                <a:cubicBezTo>
                  <a:pt x="9303778" y="1038284"/>
                  <a:pt x="10012998" y="2427956"/>
                  <a:pt x="10012998" y="3983276"/>
                </a:cubicBezTo>
                <a:cubicBezTo>
                  <a:pt x="10012998" y="6748289"/>
                  <a:pt x="7771512" y="8989775"/>
                  <a:pt x="5006499" y="8989775"/>
                </a:cubicBezTo>
                <a:cubicBezTo>
                  <a:pt x="2241486" y="8989775"/>
                  <a:pt x="0" y="6748289"/>
                  <a:pt x="0" y="3983276"/>
                </a:cubicBezTo>
                <a:cubicBezTo>
                  <a:pt x="0" y="2427956"/>
                  <a:pt x="709221" y="1038284"/>
                  <a:pt x="1821901" y="120018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</p:pic>
    </p:spTree>
    <p:extLst>
      <p:ext uri="{BB962C8B-B14F-4D97-AF65-F5344CB8AC3E}">
        <p14:creationId xmlns:p14="http://schemas.microsoft.com/office/powerpoint/2010/main" val="1133848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5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!!Овал_2">
            <a:extLst>
              <a:ext uri="{FF2B5EF4-FFF2-40B4-BE49-F238E27FC236}">
                <a16:creationId xmlns:a16="http://schemas.microsoft.com/office/drawing/2014/main" id="{5C26A74E-529F-AA0C-22CB-3974713ADA7F}"/>
              </a:ext>
            </a:extLst>
          </p:cNvPr>
          <p:cNvSpPr>
            <a:spLocks/>
          </p:cNvSpPr>
          <p:nvPr/>
        </p:nvSpPr>
        <p:spPr>
          <a:xfrm>
            <a:off x="3931359" y="4829841"/>
            <a:ext cx="2744012" cy="2744012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20" name="!!Овал 5">
            <a:extLst>
              <a:ext uri="{FF2B5EF4-FFF2-40B4-BE49-F238E27FC236}">
                <a16:creationId xmlns:a16="http://schemas.microsoft.com/office/drawing/2014/main" id="{19E07A02-FE18-E2B9-F840-B52FD93EFEF2}"/>
              </a:ext>
            </a:extLst>
          </p:cNvPr>
          <p:cNvSpPr>
            <a:spLocks/>
          </p:cNvSpPr>
          <p:nvPr/>
        </p:nvSpPr>
        <p:spPr>
          <a:xfrm>
            <a:off x="5385263" y="468946"/>
            <a:ext cx="1119332" cy="1119332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5" name="!!Овал_3">
            <a:extLst>
              <a:ext uri="{FF2B5EF4-FFF2-40B4-BE49-F238E27FC236}">
                <a16:creationId xmlns:a16="http://schemas.microsoft.com/office/drawing/2014/main" id="{4EC2D0A3-FAD4-1AA4-799A-756D06983EB9}"/>
              </a:ext>
            </a:extLst>
          </p:cNvPr>
          <p:cNvSpPr>
            <a:spLocks/>
          </p:cNvSpPr>
          <p:nvPr/>
        </p:nvSpPr>
        <p:spPr>
          <a:xfrm>
            <a:off x="9899000" y="-428670"/>
            <a:ext cx="3000375" cy="3000375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147" y="468946"/>
            <a:ext cx="4478041" cy="1311128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ТИПЫ ПИТАНИЯ ТЕПЛИЦЫ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5</a:t>
            </a:fld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5E10DBF-429B-1A9D-1061-2D47879CE886}"/>
              </a:ext>
            </a:extLst>
          </p:cNvPr>
          <p:cNvGrpSpPr/>
          <p:nvPr/>
        </p:nvGrpSpPr>
        <p:grpSpPr>
          <a:xfrm>
            <a:off x="7022779" y="2228671"/>
            <a:ext cx="4045270" cy="1384995"/>
            <a:chOff x="7057038" y="2008542"/>
            <a:chExt cx="4045270" cy="138499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8A0276-7DB2-4B78-8379-A87480D78226}"/>
                </a:ext>
              </a:extLst>
            </p:cNvPr>
            <p:cNvSpPr txBox="1"/>
            <p:nvPr/>
          </p:nvSpPr>
          <p:spPr>
            <a:xfrm>
              <a:off x="7307015" y="2008542"/>
              <a:ext cx="379529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chemeClr val="bg1"/>
                  </a:solidFill>
                  <a:latin typeface="+mj-lt"/>
                </a:rPr>
                <a:t>Автономные</a:t>
              </a:r>
              <a:r>
                <a:rPr lang="ru-RU" sz="2800" dirty="0">
                  <a:solidFill>
                    <a:schemeClr val="bg1"/>
                  </a:solidFill>
                </a:rPr>
                <a:t> – все системы</a:t>
              </a:r>
            </a:p>
            <a:p>
              <a:r>
                <a:rPr lang="ru-RU" sz="2800" dirty="0">
                  <a:solidFill>
                    <a:schemeClr val="bg1"/>
                  </a:solidFill>
                </a:rPr>
                <a:t>работают на тепловой или</a:t>
              </a:r>
            </a:p>
            <a:p>
              <a:r>
                <a:rPr lang="ru-RU" sz="2800" dirty="0">
                  <a:solidFill>
                    <a:schemeClr val="bg1"/>
                  </a:solidFill>
                </a:rPr>
                <a:t>солнечной энергии</a:t>
              </a:r>
            </a:p>
          </p:txBody>
        </p:sp>
        <p:sp>
          <p:nvSpPr>
            <p:cNvPr id="30" name="Овал 49">
              <a:extLst>
                <a:ext uri="{FF2B5EF4-FFF2-40B4-BE49-F238E27FC236}">
                  <a16:creationId xmlns:a16="http://schemas.microsoft.com/office/drawing/2014/main" id="{57D898A4-E6C2-46B8-B58F-7FDC2602B83A}"/>
                </a:ext>
              </a:extLst>
            </p:cNvPr>
            <p:cNvSpPr/>
            <p:nvPr/>
          </p:nvSpPr>
          <p:spPr>
            <a:xfrm flipH="1">
              <a:off x="7057038" y="2583243"/>
              <a:ext cx="235592" cy="235592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defTabSz="914400"/>
              <a:endParaRPr lang="ru-RU" sz="450" kern="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0DA2643-45DC-F5F9-AFA3-D617BE72AA31}"/>
              </a:ext>
            </a:extLst>
          </p:cNvPr>
          <p:cNvGrpSpPr/>
          <p:nvPr/>
        </p:nvGrpSpPr>
        <p:grpSpPr>
          <a:xfrm>
            <a:off x="7022779" y="3649129"/>
            <a:ext cx="4359392" cy="1384995"/>
            <a:chOff x="7057038" y="3429000"/>
            <a:chExt cx="4359392" cy="138499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8318B1-80E3-4E5D-8678-830FF8FC1250}"/>
                </a:ext>
              </a:extLst>
            </p:cNvPr>
            <p:cNvSpPr txBox="1"/>
            <p:nvPr/>
          </p:nvSpPr>
          <p:spPr>
            <a:xfrm>
              <a:off x="7307015" y="3429000"/>
              <a:ext cx="410941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chemeClr val="bg1"/>
                  </a:solidFill>
                  <a:latin typeface="+mj-lt"/>
                </a:rPr>
                <a:t>Энергозависимые</a:t>
              </a:r>
              <a:r>
                <a:rPr lang="ru-RU" sz="2800" dirty="0">
                  <a:solidFill>
                    <a:schemeClr val="bg1"/>
                  </a:solidFill>
                </a:rPr>
                <a:t> – питание элементов осуществляется</a:t>
              </a:r>
            </a:p>
            <a:p>
              <a:r>
                <a:rPr lang="ru-RU" sz="2800" dirty="0">
                  <a:solidFill>
                    <a:schemeClr val="bg1"/>
                  </a:solidFill>
                </a:rPr>
                <a:t>от электросети</a:t>
              </a:r>
            </a:p>
          </p:txBody>
        </p:sp>
        <p:sp>
          <p:nvSpPr>
            <p:cNvPr id="31" name="Овал 49">
              <a:extLst>
                <a:ext uri="{FF2B5EF4-FFF2-40B4-BE49-F238E27FC236}">
                  <a16:creationId xmlns:a16="http://schemas.microsoft.com/office/drawing/2014/main" id="{ECDE3AA7-F852-4320-9F60-377EE44E873B}"/>
                </a:ext>
              </a:extLst>
            </p:cNvPr>
            <p:cNvSpPr/>
            <p:nvPr/>
          </p:nvSpPr>
          <p:spPr>
            <a:xfrm flipH="1">
              <a:off x="7057038" y="4003701"/>
              <a:ext cx="235592" cy="235592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defTabSz="914400"/>
              <a:endParaRPr lang="ru-RU" sz="450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10" name="!!Овал 9">
            <a:extLst>
              <a:ext uri="{FF2B5EF4-FFF2-40B4-BE49-F238E27FC236}">
                <a16:creationId xmlns:a16="http://schemas.microsoft.com/office/drawing/2014/main" id="{AC217026-295E-BB4A-3944-6A3AFA68770B}"/>
              </a:ext>
            </a:extLst>
          </p:cNvPr>
          <p:cNvSpPr>
            <a:spLocks/>
          </p:cNvSpPr>
          <p:nvPr/>
        </p:nvSpPr>
        <p:spPr>
          <a:xfrm rot="917486">
            <a:off x="11018508" y="4923508"/>
            <a:ext cx="936409" cy="936409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1" name="!!Овал 10">
            <a:extLst>
              <a:ext uri="{FF2B5EF4-FFF2-40B4-BE49-F238E27FC236}">
                <a16:creationId xmlns:a16="http://schemas.microsoft.com/office/drawing/2014/main" id="{0013C1B2-B31E-C9D5-8B63-306C2138012A}"/>
              </a:ext>
            </a:extLst>
          </p:cNvPr>
          <p:cNvSpPr>
            <a:spLocks/>
          </p:cNvSpPr>
          <p:nvPr/>
        </p:nvSpPr>
        <p:spPr>
          <a:xfrm rot="917486">
            <a:off x="10751485" y="5991679"/>
            <a:ext cx="724988" cy="724988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sp>
        <p:nvSpPr>
          <p:cNvPr id="13" name="!!Овал 11">
            <a:extLst>
              <a:ext uri="{FF2B5EF4-FFF2-40B4-BE49-F238E27FC236}">
                <a16:creationId xmlns:a16="http://schemas.microsoft.com/office/drawing/2014/main" id="{4CD41D31-6352-1A52-5014-7B52479CDD7A}"/>
              </a:ext>
            </a:extLst>
          </p:cNvPr>
          <p:cNvSpPr>
            <a:spLocks/>
          </p:cNvSpPr>
          <p:nvPr/>
        </p:nvSpPr>
        <p:spPr>
          <a:xfrm rot="917486">
            <a:off x="10213944" y="5841848"/>
            <a:ext cx="405276" cy="405276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sp>
        <p:nvSpPr>
          <p:cNvPr id="12" name="!!Овал 12">
            <a:extLst>
              <a:ext uri="{FF2B5EF4-FFF2-40B4-BE49-F238E27FC236}">
                <a16:creationId xmlns:a16="http://schemas.microsoft.com/office/drawing/2014/main" id="{73FD98B2-5E27-B2AE-6D23-4410B736FABC}"/>
              </a:ext>
            </a:extLst>
          </p:cNvPr>
          <p:cNvSpPr>
            <a:spLocks/>
          </p:cNvSpPr>
          <p:nvPr/>
        </p:nvSpPr>
        <p:spPr>
          <a:xfrm rot="917486">
            <a:off x="10471869" y="5538070"/>
            <a:ext cx="130629" cy="130629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E8B57"/>
              </a:solidFill>
            </a:endParaRPr>
          </a:p>
        </p:txBody>
      </p:sp>
      <p:pic>
        <p:nvPicPr>
          <p:cNvPr id="35" name="Рисунок 34" descr="Изображение выглядит как растение, дерево, Солнечная энергия, солнечная энергия&#10;&#10;Автоматически созданное описание">
            <a:extLst>
              <a:ext uri="{FF2B5EF4-FFF2-40B4-BE49-F238E27FC236}">
                <a16:creationId xmlns:a16="http://schemas.microsoft.com/office/drawing/2014/main" id="{F64DE25F-B7C9-05D2-4E30-A8862BA7C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33" t="31" r="2937" b="-12805"/>
          <a:stretch/>
        </p:blipFill>
        <p:spPr>
          <a:xfrm>
            <a:off x="-3808195" y="-554275"/>
            <a:ext cx="10012998" cy="8989775"/>
          </a:xfrm>
          <a:custGeom>
            <a:avLst/>
            <a:gdLst>
              <a:gd name="connsiteX0" fmla="*/ 1974626 w 10012998"/>
              <a:gd name="connsiteY0" fmla="*/ 0 h 8989775"/>
              <a:gd name="connsiteX1" fmla="*/ 8038373 w 10012998"/>
              <a:gd name="connsiteY1" fmla="*/ 0 h 8989775"/>
              <a:gd name="connsiteX2" fmla="*/ 8191097 w 10012998"/>
              <a:gd name="connsiteY2" fmla="*/ 120018 h 8989775"/>
              <a:gd name="connsiteX3" fmla="*/ 10012998 w 10012998"/>
              <a:gd name="connsiteY3" fmla="*/ 3983276 h 8989775"/>
              <a:gd name="connsiteX4" fmla="*/ 5006499 w 10012998"/>
              <a:gd name="connsiteY4" fmla="*/ 8989775 h 8989775"/>
              <a:gd name="connsiteX5" fmla="*/ 0 w 10012998"/>
              <a:gd name="connsiteY5" fmla="*/ 3983276 h 8989775"/>
              <a:gd name="connsiteX6" fmla="*/ 1821901 w 10012998"/>
              <a:gd name="connsiteY6" fmla="*/ 120018 h 898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2998" h="8989775">
                <a:moveTo>
                  <a:pt x="1974626" y="0"/>
                </a:moveTo>
                <a:lnTo>
                  <a:pt x="8038373" y="0"/>
                </a:lnTo>
                <a:lnTo>
                  <a:pt x="8191097" y="120018"/>
                </a:lnTo>
                <a:cubicBezTo>
                  <a:pt x="9303778" y="1038284"/>
                  <a:pt x="10012998" y="2427956"/>
                  <a:pt x="10012998" y="3983276"/>
                </a:cubicBezTo>
                <a:cubicBezTo>
                  <a:pt x="10012998" y="6748289"/>
                  <a:pt x="7771512" y="8989775"/>
                  <a:pt x="5006499" y="8989775"/>
                </a:cubicBezTo>
                <a:cubicBezTo>
                  <a:pt x="2241486" y="8989775"/>
                  <a:pt x="0" y="6748289"/>
                  <a:pt x="0" y="3983276"/>
                </a:cubicBezTo>
                <a:cubicBezTo>
                  <a:pt x="0" y="2427956"/>
                  <a:pt x="709221" y="1038284"/>
                  <a:pt x="1821901" y="120018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</p:pic>
    </p:spTree>
    <p:extLst>
      <p:ext uri="{BB962C8B-B14F-4D97-AF65-F5344CB8AC3E}">
        <p14:creationId xmlns:p14="http://schemas.microsoft.com/office/powerpoint/2010/main" val="2922158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B050">
                <a:lumMod val="97000"/>
              </a:srgbClr>
            </a:gs>
            <a:gs pos="100000">
              <a:srgbClr val="00B05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Овал 4">
            <a:extLst>
              <a:ext uri="{FF2B5EF4-FFF2-40B4-BE49-F238E27FC236}">
                <a16:creationId xmlns:a16="http://schemas.microsoft.com/office/drawing/2014/main" id="{6C80B92B-8DEF-2CF2-8425-98FDAEE7A954}"/>
              </a:ext>
            </a:extLst>
          </p:cNvPr>
          <p:cNvSpPr>
            <a:spLocks/>
          </p:cNvSpPr>
          <p:nvPr/>
        </p:nvSpPr>
        <p:spPr>
          <a:xfrm>
            <a:off x="-1024265" y="1547424"/>
            <a:ext cx="2048529" cy="2005483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6" name="!!Овал 6">
            <a:extLst>
              <a:ext uri="{FF2B5EF4-FFF2-40B4-BE49-F238E27FC236}">
                <a16:creationId xmlns:a16="http://schemas.microsoft.com/office/drawing/2014/main" id="{863B8A8E-195D-C016-82B3-C68E02AAC400}"/>
              </a:ext>
            </a:extLst>
          </p:cNvPr>
          <p:cNvSpPr>
            <a:spLocks/>
          </p:cNvSpPr>
          <p:nvPr/>
        </p:nvSpPr>
        <p:spPr>
          <a:xfrm>
            <a:off x="6329038" y="-3985676"/>
            <a:ext cx="2048529" cy="2005483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7" name="!!Овал 5">
            <a:extLst>
              <a:ext uri="{FF2B5EF4-FFF2-40B4-BE49-F238E27FC236}">
                <a16:creationId xmlns:a16="http://schemas.microsoft.com/office/drawing/2014/main" id="{78C13B94-2B01-D1DC-C080-1BFF6EDC73F6}"/>
              </a:ext>
            </a:extLst>
          </p:cNvPr>
          <p:cNvSpPr>
            <a:spLocks/>
          </p:cNvSpPr>
          <p:nvPr/>
        </p:nvSpPr>
        <p:spPr>
          <a:xfrm>
            <a:off x="5438775" y="-1930843"/>
            <a:ext cx="1701800" cy="1666040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9" name="!!Овал 9">
            <a:extLst>
              <a:ext uri="{FF2B5EF4-FFF2-40B4-BE49-F238E27FC236}">
                <a16:creationId xmlns:a16="http://schemas.microsoft.com/office/drawing/2014/main" id="{CDC9EE5D-1047-CC96-52A2-204ED5A2A6F3}"/>
              </a:ext>
            </a:extLst>
          </p:cNvPr>
          <p:cNvSpPr>
            <a:spLocks/>
          </p:cNvSpPr>
          <p:nvPr/>
        </p:nvSpPr>
        <p:spPr>
          <a:xfrm>
            <a:off x="3387332" y="5976938"/>
            <a:ext cx="2708667" cy="2708667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8" name="!!Овал 10">
            <a:extLst>
              <a:ext uri="{FF2B5EF4-FFF2-40B4-BE49-F238E27FC236}">
                <a16:creationId xmlns:a16="http://schemas.microsoft.com/office/drawing/2014/main" id="{844F0B6A-77B2-331A-2B22-D79B6C4998CA}"/>
              </a:ext>
            </a:extLst>
          </p:cNvPr>
          <p:cNvSpPr>
            <a:spLocks/>
          </p:cNvSpPr>
          <p:nvPr/>
        </p:nvSpPr>
        <p:spPr>
          <a:xfrm>
            <a:off x="5645151" y="4842270"/>
            <a:ext cx="1859825" cy="1859825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5" name="!!Овал_2">
            <a:extLst>
              <a:ext uri="{FF2B5EF4-FFF2-40B4-BE49-F238E27FC236}">
                <a16:creationId xmlns:a16="http://schemas.microsoft.com/office/drawing/2014/main" id="{4F0350B8-58EF-394F-526B-F1453C1042ED}"/>
              </a:ext>
            </a:extLst>
          </p:cNvPr>
          <p:cNvSpPr>
            <a:spLocks/>
          </p:cNvSpPr>
          <p:nvPr/>
        </p:nvSpPr>
        <p:spPr>
          <a:xfrm>
            <a:off x="-1581800" y="662869"/>
            <a:ext cx="3499500" cy="3499500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4" name="!!Овал_3">
            <a:extLst>
              <a:ext uri="{FF2B5EF4-FFF2-40B4-BE49-F238E27FC236}">
                <a16:creationId xmlns:a16="http://schemas.microsoft.com/office/drawing/2014/main" id="{7254DE38-0214-450A-9685-27FA64CB077D}"/>
              </a:ext>
            </a:extLst>
          </p:cNvPr>
          <p:cNvSpPr>
            <a:spLocks/>
          </p:cNvSpPr>
          <p:nvPr/>
        </p:nvSpPr>
        <p:spPr>
          <a:xfrm>
            <a:off x="7452987" y="-1130401"/>
            <a:ext cx="5406375" cy="5292770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4DEF28-3E8F-4C13-BFA4-C637353F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84" y="455147"/>
            <a:ext cx="11699415" cy="778981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ПАРАМЕТРЫ ТЕПЛИЦЫ ДЛЯ РАЗНЫХ РАСТЕНИЙ</a:t>
            </a:r>
          </a:p>
        </p:txBody>
      </p:sp>
      <p:sp>
        <p:nvSpPr>
          <p:cNvPr id="38" name="Номер слайда 5">
            <a:extLst>
              <a:ext uri="{FF2B5EF4-FFF2-40B4-BE49-F238E27FC236}">
                <a16:creationId xmlns:a16="http://schemas.microsoft.com/office/drawing/2014/main" id="{577887BE-4692-432D-B466-8C953A45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6</a:t>
            </a:fld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7088B8C6-E123-8A88-4853-A62DB3E7F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810892"/>
              </p:ext>
            </p:extLst>
          </p:nvPr>
        </p:nvGraphicFramePr>
        <p:xfrm>
          <a:off x="543385" y="1342770"/>
          <a:ext cx="11105229" cy="471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5201">
                  <a:extLst>
                    <a:ext uri="{9D8B030D-6E8A-4147-A177-3AD203B41FA5}">
                      <a16:colId xmlns:a16="http://schemas.microsoft.com/office/drawing/2014/main" val="2873929394"/>
                    </a:ext>
                  </a:extLst>
                </a:gridCol>
                <a:gridCol w="1389789">
                  <a:extLst>
                    <a:ext uri="{9D8B030D-6E8A-4147-A177-3AD203B41FA5}">
                      <a16:colId xmlns:a16="http://schemas.microsoft.com/office/drawing/2014/main" val="1546891796"/>
                    </a:ext>
                  </a:extLst>
                </a:gridCol>
                <a:gridCol w="1728299">
                  <a:extLst>
                    <a:ext uri="{9D8B030D-6E8A-4147-A177-3AD203B41FA5}">
                      <a16:colId xmlns:a16="http://schemas.microsoft.com/office/drawing/2014/main" val="2586496234"/>
                    </a:ext>
                  </a:extLst>
                </a:gridCol>
                <a:gridCol w="1594522">
                  <a:extLst>
                    <a:ext uri="{9D8B030D-6E8A-4147-A177-3AD203B41FA5}">
                      <a16:colId xmlns:a16="http://schemas.microsoft.com/office/drawing/2014/main" val="1076473634"/>
                    </a:ext>
                  </a:extLst>
                </a:gridCol>
                <a:gridCol w="1473351">
                  <a:extLst>
                    <a:ext uri="{9D8B030D-6E8A-4147-A177-3AD203B41FA5}">
                      <a16:colId xmlns:a16="http://schemas.microsoft.com/office/drawing/2014/main" val="3931472733"/>
                    </a:ext>
                  </a:extLst>
                </a:gridCol>
                <a:gridCol w="2594067">
                  <a:extLst>
                    <a:ext uri="{9D8B030D-6E8A-4147-A177-3AD203B41FA5}">
                      <a16:colId xmlns:a16="http://schemas.microsoft.com/office/drawing/2014/main" val="2615896384"/>
                    </a:ext>
                  </a:extLst>
                </a:gridCol>
              </a:tblGrid>
              <a:tr h="863862">
                <a:tc rowSpan="2"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Культура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Температура ˚С</a:t>
                      </a:r>
                      <a:endParaRPr lang="ru-RU" sz="2400" b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Влажность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Освещение </a:t>
                      </a:r>
                    </a:p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часов в день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010201"/>
                  </a:ext>
                </a:extLst>
              </a:tr>
              <a:tr h="728792">
                <a:tc vMerge="1">
                  <a:txBody>
                    <a:bodyPr/>
                    <a:lstStyle/>
                    <a:p>
                      <a:pPr algn="ctr"/>
                      <a:endParaRPr lang="ru-RU" dirty="0">
                        <a:latin typeface="Geometria-light" panose="020B0403020204020204" pitchFamily="34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день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ночь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день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ночь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день</a:t>
                      </a:r>
                      <a:endParaRPr lang="ru-RU" sz="3200" b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507883"/>
                  </a:ext>
                </a:extLst>
              </a:tr>
              <a:tr h="728792"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Огурец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24-28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18-22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60-70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70-80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12-16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101261"/>
                  </a:ext>
                </a:extLst>
              </a:tr>
              <a:tr h="728792"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Помидор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22-26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16-20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50-60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60-70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14-16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575762"/>
                  </a:ext>
                </a:extLst>
              </a:tr>
              <a:tr h="728792"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Перец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25-30</a:t>
                      </a:r>
                      <a:endParaRPr lang="ru-RU" sz="3200" b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18-22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50-60</a:t>
                      </a:r>
                      <a:endParaRPr lang="ru-RU" sz="3200" b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60-70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12-14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651496"/>
                  </a:ext>
                </a:extLst>
              </a:tr>
              <a:tr h="728792"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Ананас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25-30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18-22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70-80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0-908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12-14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56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808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!!Овал 9">
            <a:extLst>
              <a:ext uri="{FF2B5EF4-FFF2-40B4-BE49-F238E27FC236}">
                <a16:creationId xmlns:a16="http://schemas.microsoft.com/office/drawing/2014/main" id="{E16C8536-7BF7-F947-5DFA-A30831CA55B1}"/>
              </a:ext>
            </a:extLst>
          </p:cNvPr>
          <p:cNvSpPr>
            <a:spLocks/>
          </p:cNvSpPr>
          <p:nvPr/>
        </p:nvSpPr>
        <p:spPr>
          <a:xfrm>
            <a:off x="1507448" y="5873306"/>
            <a:ext cx="2048529" cy="2005483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41" name="!!Овал 6">
            <a:extLst>
              <a:ext uri="{FF2B5EF4-FFF2-40B4-BE49-F238E27FC236}">
                <a16:creationId xmlns:a16="http://schemas.microsoft.com/office/drawing/2014/main" id="{7AB3C790-7481-D984-1060-3E68500457AB}"/>
              </a:ext>
            </a:extLst>
          </p:cNvPr>
          <p:cNvSpPr>
            <a:spLocks/>
          </p:cNvSpPr>
          <p:nvPr/>
        </p:nvSpPr>
        <p:spPr>
          <a:xfrm>
            <a:off x="6329038" y="-975776"/>
            <a:ext cx="2048529" cy="2005483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42" name="!!Овал 5">
            <a:extLst>
              <a:ext uri="{FF2B5EF4-FFF2-40B4-BE49-F238E27FC236}">
                <a16:creationId xmlns:a16="http://schemas.microsoft.com/office/drawing/2014/main" id="{CF128BA6-990D-4436-3AC5-A1973F37A5B0}"/>
              </a:ext>
            </a:extLst>
          </p:cNvPr>
          <p:cNvSpPr>
            <a:spLocks/>
          </p:cNvSpPr>
          <p:nvPr/>
        </p:nvSpPr>
        <p:spPr>
          <a:xfrm>
            <a:off x="5438775" y="1079057"/>
            <a:ext cx="1701800" cy="1666040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4" name="!!Овал 4">
            <a:extLst>
              <a:ext uri="{FF2B5EF4-FFF2-40B4-BE49-F238E27FC236}">
                <a16:creationId xmlns:a16="http://schemas.microsoft.com/office/drawing/2014/main" id="{D5891E03-5041-CF0E-78B6-510D1295DCE1}"/>
              </a:ext>
            </a:extLst>
          </p:cNvPr>
          <p:cNvSpPr>
            <a:spLocks/>
          </p:cNvSpPr>
          <p:nvPr/>
        </p:nvSpPr>
        <p:spPr>
          <a:xfrm>
            <a:off x="-528962" y="2035418"/>
            <a:ext cx="2048529" cy="2005483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3" name="!!Овал_2">
            <a:extLst>
              <a:ext uri="{FF2B5EF4-FFF2-40B4-BE49-F238E27FC236}">
                <a16:creationId xmlns:a16="http://schemas.microsoft.com/office/drawing/2014/main" id="{CBA13871-82BF-8D72-9876-A11400BDD9F5}"/>
              </a:ext>
            </a:extLst>
          </p:cNvPr>
          <p:cNvSpPr>
            <a:spLocks/>
          </p:cNvSpPr>
          <p:nvPr/>
        </p:nvSpPr>
        <p:spPr>
          <a:xfrm>
            <a:off x="-528962" y="-1684912"/>
            <a:ext cx="3754622" cy="3675726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6" name="!!Овал 10">
            <a:extLst>
              <a:ext uri="{FF2B5EF4-FFF2-40B4-BE49-F238E27FC236}">
                <a16:creationId xmlns:a16="http://schemas.microsoft.com/office/drawing/2014/main" id="{CC3D6EE3-D3B5-9A06-146F-09A69710F37A}"/>
              </a:ext>
            </a:extLst>
          </p:cNvPr>
          <p:cNvSpPr>
            <a:spLocks/>
          </p:cNvSpPr>
          <p:nvPr/>
        </p:nvSpPr>
        <p:spPr>
          <a:xfrm>
            <a:off x="5819621" y="3443941"/>
            <a:ext cx="3875390" cy="3793955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2" name="!!Овал_3">
            <a:extLst>
              <a:ext uri="{FF2B5EF4-FFF2-40B4-BE49-F238E27FC236}">
                <a16:creationId xmlns:a16="http://schemas.microsoft.com/office/drawing/2014/main" id="{A232326A-6318-9C69-EAEF-144BBF005394}"/>
              </a:ext>
            </a:extLst>
          </p:cNvPr>
          <p:cNvSpPr>
            <a:spLocks/>
          </p:cNvSpPr>
          <p:nvPr/>
        </p:nvSpPr>
        <p:spPr>
          <a:xfrm>
            <a:off x="10243538" y="-507636"/>
            <a:ext cx="4381124" cy="4289062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4" name="Oval 159">
            <a:extLst>
              <a:ext uri="{FF2B5EF4-FFF2-40B4-BE49-F238E27FC236}">
                <a16:creationId xmlns:a16="http://schemas.microsoft.com/office/drawing/2014/main" id="{C1178836-B5C5-DF49-591D-A5F1B2ACA7DA}"/>
              </a:ext>
            </a:extLst>
          </p:cNvPr>
          <p:cNvSpPr/>
          <p:nvPr/>
        </p:nvSpPr>
        <p:spPr>
          <a:xfrm rot="18900000" flipV="1">
            <a:off x="7663366" y="1941774"/>
            <a:ext cx="3600000" cy="360000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glow rad="546100">
              <a:schemeClr val="bg1">
                <a:alpha val="50000"/>
              </a:schemeClr>
            </a:glow>
            <a:outerShdw sx="1000" sy="1000" algn="ctr" rotWithShape="0">
              <a:schemeClr val="bg1">
                <a:lumMod val="85000"/>
                <a:alpha val="0"/>
              </a:scheme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950" y="427086"/>
            <a:ext cx="11298238" cy="864096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РАЗРАБОТКА СПЕКТРА ОСВЕЩЕНИЯ </a:t>
            </a:r>
          </a:p>
        </p:txBody>
      </p:sp>
      <p:pic>
        <p:nvPicPr>
          <p:cNvPr id="15" name="Рисунок 16">
            <a:extLst>
              <a:ext uri="{FF2B5EF4-FFF2-40B4-BE49-F238E27FC236}">
                <a16:creationId xmlns:a16="http://schemas.microsoft.com/office/drawing/2014/main" id="{21216D78-AC16-EEFA-BB4F-B616891A9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-544" r="1019" b="544"/>
          <a:stretch/>
        </p:blipFill>
        <p:spPr bwMode="auto">
          <a:xfrm>
            <a:off x="7704357" y="1990814"/>
            <a:ext cx="3518019" cy="3501920"/>
          </a:xfrm>
          <a:custGeom>
            <a:avLst/>
            <a:gdLst>
              <a:gd name="connsiteX0" fmla="*/ 1731425 w 3472274"/>
              <a:gd name="connsiteY0" fmla="*/ 0 h 3456384"/>
              <a:gd name="connsiteX1" fmla="*/ 1740850 w 3472274"/>
              <a:gd name="connsiteY1" fmla="*/ 0 h 3456384"/>
              <a:gd name="connsiteX2" fmla="*/ 1913647 w 3472274"/>
              <a:gd name="connsiteY2" fmla="*/ 8726 h 3456384"/>
              <a:gd name="connsiteX3" fmla="*/ 3472274 w 3472274"/>
              <a:gd name="connsiteY3" fmla="*/ 1735899 h 3456384"/>
              <a:gd name="connsiteX4" fmla="*/ 2086029 w 3472274"/>
              <a:gd name="connsiteY4" fmla="*/ 3436764 h 3456384"/>
              <a:gd name="connsiteX5" fmla="*/ 1957472 w 3472274"/>
              <a:gd name="connsiteY5" fmla="*/ 3456384 h 3456384"/>
              <a:gd name="connsiteX6" fmla="*/ 1514802 w 3472274"/>
              <a:gd name="connsiteY6" fmla="*/ 3456384 h 3456384"/>
              <a:gd name="connsiteX7" fmla="*/ 1386245 w 3472274"/>
              <a:gd name="connsiteY7" fmla="*/ 3436764 h 3456384"/>
              <a:gd name="connsiteX8" fmla="*/ 0 w 3472274"/>
              <a:gd name="connsiteY8" fmla="*/ 1735899 h 3456384"/>
              <a:gd name="connsiteX9" fmla="*/ 1558627 w 3472274"/>
              <a:gd name="connsiteY9" fmla="*/ 8726 h 345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72274" h="3456384">
                <a:moveTo>
                  <a:pt x="1731425" y="0"/>
                </a:moveTo>
                <a:lnTo>
                  <a:pt x="1740850" y="0"/>
                </a:lnTo>
                <a:lnTo>
                  <a:pt x="1913647" y="8726"/>
                </a:lnTo>
                <a:cubicBezTo>
                  <a:pt x="2789105" y="97633"/>
                  <a:pt x="3472274" y="836985"/>
                  <a:pt x="3472274" y="1735899"/>
                </a:cubicBezTo>
                <a:cubicBezTo>
                  <a:pt x="3472274" y="2574886"/>
                  <a:pt x="2877158" y="3274876"/>
                  <a:pt x="2086029" y="3436764"/>
                </a:cubicBezTo>
                <a:lnTo>
                  <a:pt x="1957472" y="3456384"/>
                </a:lnTo>
                <a:lnTo>
                  <a:pt x="1514802" y="3456384"/>
                </a:lnTo>
                <a:lnTo>
                  <a:pt x="1386245" y="3436764"/>
                </a:lnTo>
                <a:cubicBezTo>
                  <a:pt x="595117" y="3274876"/>
                  <a:pt x="0" y="2574886"/>
                  <a:pt x="0" y="1735899"/>
                </a:cubicBezTo>
                <a:cubicBezTo>
                  <a:pt x="0" y="836985"/>
                  <a:pt x="683170" y="97633"/>
                  <a:pt x="1558627" y="8726"/>
                </a:cubicBezTo>
                <a:close/>
              </a:path>
            </a:pathLst>
          </a:custGeom>
          <a:noFill/>
          <a:ln>
            <a:noFill/>
          </a:ln>
          <a:effectLst>
            <a:glow>
              <a:srgbClr val="0F6B25"/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!!Freeform 11">
            <a:extLst>
              <a:ext uri="{FF2B5EF4-FFF2-40B4-BE49-F238E27FC236}">
                <a16:creationId xmlns:a16="http://schemas.microsoft.com/office/drawing/2014/main" id="{635809A7-AB87-4E0F-EB9A-8341CA54C21C}"/>
              </a:ext>
            </a:extLst>
          </p:cNvPr>
          <p:cNvSpPr>
            <a:spLocks noEditPoints="1"/>
          </p:cNvSpPr>
          <p:nvPr/>
        </p:nvSpPr>
        <p:spPr bwMode="auto">
          <a:xfrm>
            <a:off x="7280633" y="1559041"/>
            <a:ext cx="4365467" cy="4365467"/>
          </a:xfrm>
          <a:custGeom>
            <a:avLst/>
            <a:gdLst>
              <a:gd name="T0" fmla="*/ 598 w 1645"/>
              <a:gd name="T1" fmla="*/ 1611 h 1645"/>
              <a:gd name="T2" fmla="*/ 820 w 1645"/>
              <a:gd name="T3" fmla="*/ 1637 h 1645"/>
              <a:gd name="T4" fmla="*/ 840 w 1645"/>
              <a:gd name="T5" fmla="*/ 1628 h 1645"/>
              <a:gd name="T6" fmla="*/ 978 w 1645"/>
              <a:gd name="T7" fmla="*/ 1613 h 1645"/>
              <a:gd name="T8" fmla="*/ 982 w 1645"/>
              <a:gd name="T9" fmla="*/ 1629 h 1645"/>
              <a:gd name="T10" fmla="*/ 581 w 1645"/>
              <a:gd name="T11" fmla="*/ 1591 h 1645"/>
              <a:gd name="T12" fmla="*/ 548 w 1645"/>
              <a:gd name="T13" fmla="*/ 1598 h 1645"/>
              <a:gd name="T14" fmla="*/ 466 w 1645"/>
              <a:gd name="T15" fmla="*/ 1545 h 1645"/>
              <a:gd name="T16" fmla="*/ 1092 w 1645"/>
              <a:gd name="T17" fmla="*/ 1590 h 1645"/>
              <a:gd name="T18" fmla="*/ 1100 w 1645"/>
              <a:gd name="T19" fmla="*/ 1596 h 1645"/>
              <a:gd name="T20" fmla="*/ 1304 w 1645"/>
              <a:gd name="T21" fmla="*/ 1469 h 1645"/>
              <a:gd name="T22" fmla="*/ 342 w 1645"/>
              <a:gd name="T23" fmla="*/ 1488 h 1645"/>
              <a:gd name="T24" fmla="*/ 342 w 1645"/>
              <a:gd name="T25" fmla="*/ 1488 h 1645"/>
              <a:gd name="T26" fmla="*/ 166 w 1645"/>
              <a:gd name="T27" fmla="*/ 1318 h 1645"/>
              <a:gd name="T28" fmla="*/ 253 w 1645"/>
              <a:gd name="T29" fmla="*/ 1392 h 1645"/>
              <a:gd name="T30" fmla="*/ 1326 w 1645"/>
              <a:gd name="T31" fmla="*/ 1452 h 1645"/>
              <a:gd name="T32" fmla="*/ 1347 w 1645"/>
              <a:gd name="T33" fmla="*/ 1434 h 1645"/>
              <a:gd name="T34" fmla="*/ 1358 w 1645"/>
              <a:gd name="T35" fmla="*/ 1447 h 1645"/>
              <a:gd name="T36" fmla="*/ 163 w 1645"/>
              <a:gd name="T37" fmla="*/ 1285 h 1645"/>
              <a:gd name="T38" fmla="*/ 42 w 1645"/>
              <a:gd name="T39" fmla="*/ 1081 h 1645"/>
              <a:gd name="T40" fmla="*/ 141 w 1645"/>
              <a:gd name="T41" fmla="*/ 1275 h 1645"/>
              <a:gd name="T42" fmla="*/ 1508 w 1645"/>
              <a:gd name="T43" fmla="*/ 1270 h 1645"/>
              <a:gd name="T44" fmla="*/ 1597 w 1645"/>
              <a:gd name="T45" fmla="*/ 1043 h 1645"/>
              <a:gd name="T46" fmla="*/ 1530 w 1645"/>
              <a:gd name="T47" fmla="*/ 1242 h 1645"/>
              <a:gd name="T48" fmla="*/ 49 w 1645"/>
              <a:gd name="T49" fmla="*/ 1056 h 1645"/>
              <a:gd name="T50" fmla="*/ 1 w 1645"/>
              <a:gd name="T51" fmla="*/ 818 h 1645"/>
              <a:gd name="T52" fmla="*/ 25 w 1645"/>
              <a:gd name="T53" fmla="*/ 929 h 1645"/>
              <a:gd name="T54" fmla="*/ 1604 w 1645"/>
              <a:gd name="T55" fmla="*/ 1016 h 1645"/>
              <a:gd name="T56" fmla="*/ 1619 w 1645"/>
              <a:gd name="T57" fmla="*/ 940 h 1645"/>
              <a:gd name="T58" fmla="*/ 1645 w 1645"/>
              <a:gd name="T59" fmla="*/ 823 h 1645"/>
              <a:gd name="T60" fmla="*/ 3 w 1645"/>
              <a:gd name="T61" fmla="*/ 795 h 1645"/>
              <a:gd name="T62" fmla="*/ 11 w 1645"/>
              <a:gd name="T63" fmla="*/ 769 h 1645"/>
              <a:gd name="T64" fmla="*/ 46 w 1645"/>
              <a:gd name="T65" fmla="*/ 554 h 1645"/>
              <a:gd name="T66" fmla="*/ 1634 w 1645"/>
              <a:gd name="T67" fmla="*/ 763 h 1645"/>
              <a:gd name="T68" fmla="*/ 1642 w 1645"/>
              <a:gd name="T69" fmla="*/ 754 h 1645"/>
              <a:gd name="T70" fmla="*/ 1611 w 1645"/>
              <a:gd name="T71" fmla="*/ 620 h 1645"/>
              <a:gd name="T72" fmla="*/ 1547 w 1645"/>
              <a:gd name="T73" fmla="*/ 472 h 1645"/>
              <a:gd name="T74" fmla="*/ 1592 w 1645"/>
              <a:gd name="T75" fmla="*/ 566 h 1645"/>
              <a:gd name="T76" fmla="*/ 72 w 1645"/>
              <a:gd name="T77" fmla="*/ 533 h 1645"/>
              <a:gd name="T78" fmla="*/ 96 w 1645"/>
              <a:gd name="T79" fmla="*/ 438 h 1645"/>
              <a:gd name="T80" fmla="*/ 82 w 1645"/>
              <a:gd name="T81" fmla="*/ 507 h 1645"/>
              <a:gd name="T82" fmla="*/ 1546 w 1645"/>
              <a:gd name="T83" fmla="*/ 451 h 1645"/>
              <a:gd name="T84" fmla="*/ 1397 w 1645"/>
              <a:gd name="T85" fmla="*/ 246 h 1645"/>
              <a:gd name="T86" fmla="*/ 198 w 1645"/>
              <a:gd name="T87" fmla="*/ 310 h 1645"/>
              <a:gd name="T88" fmla="*/ 198 w 1645"/>
              <a:gd name="T89" fmla="*/ 310 h 1645"/>
              <a:gd name="T90" fmla="*/ 370 w 1645"/>
              <a:gd name="T91" fmla="*/ 137 h 1645"/>
              <a:gd name="T92" fmla="*/ 223 w 1645"/>
              <a:gd name="T93" fmla="*/ 286 h 1645"/>
              <a:gd name="T94" fmla="*/ 1391 w 1645"/>
              <a:gd name="T95" fmla="*/ 232 h 1645"/>
              <a:gd name="T96" fmla="*/ 1180 w 1645"/>
              <a:gd name="T97" fmla="*/ 99 h 1645"/>
              <a:gd name="T98" fmla="*/ 1361 w 1645"/>
              <a:gd name="T99" fmla="*/ 222 h 1645"/>
              <a:gd name="T100" fmla="*/ 398 w 1645"/>
              <a:gd name="T101" fmla="*/ 137 h 1645"/>
              <a:gd name="T102" fmla="*/ 614 w 1645"/>
              <a:gd name="T103" fmla="*/ 28 h 1645"/>
              <a:gd name="T104" fmla="*/ 423 w 1645"/>
              <a:gd name="T105" fmla="*/ 123 h 1645"/>
              <a:gd name="T106" fmla="*/ 1163 w 1645"/>
              <a:gd name="T107" fmla="*/ 92 h 1645"/>
              <a:gd name="T108" fmla="*/ 928 w 1645"/>
              <a:gd name="T109" fmla="*/ 16 h 1645"/>
              <a:gd name="T110" fmla="*/ 635 w 1645"/>
              <a:gd name="T111" fmla="*/ 31 h 1645"/>
              <a:gd name="T112" fmla="*/ 664 w 1645"/>
              <a:gd name="T113" fmla="*/ 19 h 1645"/>
              <a:gd name="T114" fmla="*/ 767 w 1645"/>
              <a:gd name="T115" fmla="*/ 20 h 1645"/>
              <a:gd name="T116" fmla="*/ 899 w 1645"/>
              <a:gd name="T117" fmla="*/ 13 h 1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45" h="1645">
                <a:moveTo>
                  <a:pt x="812" y="1645"/>
                </a:moveTo>
                <a:cubicBezTo>
                  <a:pt x="812" y="1645"/>
                  <a:pt x="812" y="1645"/>
                  <a:pt x="812" y="1645"/>
                </a:cubicBezTo>
                <a:cubicBezTo>
                  <a:pt x="782" y="1645"/>
                  <a:pt x="752" y="1643"/>
                  <a:pt x="722" y="1639"/>
                </a:cubicBezTo>
                <a:cubicBezTo>
                  <a:pt x="721" y="1639"/>
                  <a:pt x="721" y="1639"/>
                  <a:pt x="721" y="1639"/>
                </a:cubicBezTo>
                <a:cubicBezTo>
                  <a:pt x="719" y="1639"/>
                  <a:pt x="717" y="1638"/>
                  <a:pt x="715" y="1638"/>
                </a:cubicBezTo>
                <a:cubicBezTo>
                  <a:pt x="677" y="1633"/>
                  <a:pt x="640" y="1625"/>
                  <a:pt x="603" y="1615"/>
                </a:cubicBezTo>
                <a:cubicBezTo>
                  <a:pt x="601" y="1614"/>
                  <a:pt x="599" y="1613"/>
                  <a:pt x="598" y="1611"/>
                </a:cubicBezTo>
                <a:cubicBezTo>
                  <a:pt x="597" y="1609"/>
                  <a:pt x="596" y="1607"/>
                  <a:pt x="597" y="1605"/>
                </a:cubicBezTo>
                <a:cubicBezTo>
                  <a:pt x="598" y="1600"/>
                  <a:pt x="603" y="1597"/>
                  <a:pt x="607" y="1599"/>
                </a:cubicBezTo>
                <a:cubicBezTo>
                  <a:pt x="643" y="1609"/>
                  <a:pt x="680" y="1616"/>
                  <a:pt x="717" y="1621"/>
                </a:cubicBezTo>
                <a:cubicBezTo>
                  <a:pt x="719" y="1622"/>
                  <a:pt x="722" y="1622"/>
                  <a:pt x="724" y="1622"/>
                </a:cubicBezTo>
                <a:cubicBezTo>
                  <a:pt x="753" y="1626"/>
                  <a:pt x="783" y="1628"/>
                  <a:pt x="812" y="1628"/>
                </a:cubicBezTo>
                <a:cubicBezTo>
                  <a:pt x="814" y="1628"/>
                  <a:pt x="816" y="1629"/>
                  <a:pt x="818" y="1631"/>
                </a:cubicBezTo>
                <a:cubicBezTo>
                  <a:pt x="819" y="1632"/>
                  <a:pt x="820" y="1634"/>
                  <a:pt x="820" y="1637"/>
                </a:cubicBezTo>
                <a:cubicBezTo>
                  <a:pt x="820" y="1641"/>
                  <a:pt x="816" y="1645"/>
                  <a:pt x="812" y="1645"/>
                </a:cubicBezTo>
                <a:close/>
                <a:moveTo>
                  <a:pt x="840" y="1645"/>
                </a:moveTo>
                <a:cubicBezTo>
                  <a:pt x="840" y="1645"/>
                  <a:pt x="840" y="1645"/>
                  <a:pt x="840" y="1645"/>
                </a:cubicBezTo>
                <a:cubicBezTo>
                  <a:pt x="835" y="1645"/>
                  <a:pt x="832" y="1641"/>
                  <a:pt x="831" y="1637"/>
                </a:cubicBezTo>
                <a:cubicBezTo>
                  <a:pt x="831" y="1634"/>
                  <a:pt x="832" y="1632"/>
                  <a:pt x="834" y="1631"/>
                </a:cubicBezTo>
                <a:cubicBezTo>
                  <a:pt x="835" y="1629"/>
                  <a:pt x="838" y="1628"/>
                  <a:pt x="840" y="1628"/>
                </a:cubicBezTo>
                <a:cubicBezTo>
                  <a:pt x="840" y="1628"/>
                  <a:pt x="840" y="1628"/>
                  <a:pt x="840" y="1628"/>
                </a:cubicBezTo>
                <a:cubicBezTo>
                  <a:pt x="845" y="1628"/>
                  <a:pt x="848" y="1632"/>
                  <a:pt x="848" y="1636"/>
                </a:cubicBezTo>
                <a:cubicBezTo>
                  <a:pt x="849" y="1641"/>
                  <a:pt x="845" y="1645"/>
                  <a:pt x="840" y="1645"/>
                </a:cubicBezTo>
                <a:close/>
                <a:moveTo>
                  <a:pt x="868" y="1644"/>
                </a:moveTo>
                <a:cubicBezTo>
                  <a:pt x="864" y="1644"/>
                  <a:pt x="860" y="1640"/>
                  <a:pt x="860" y="1636"/>
                </a:cubicBezTo>
                <a:cubicBezTo>
                  <a:pt x="860" y="1634"/>
                  <a:pt x="860" y="1631"/>
                  <a:pt x="862" y="1630"/>
                </a:cubicBezTo>
                <a:cubicBezTo>
                  <a:pt x="863" y="1628"/>
                  <a:pt x="865" y="1627"/>
                  <a:pt x="868" y="1627"/>
                </a:cubicBezTo>
                <a:cubicBezTo>
                  <a:pt x="905" y="1625"/>
                  <a:pt x="942" y="1620"/>
                  <a:pt x="978" y="1613"/>
                </a:cubicBezTo>
                <a:cubicBezTo>
                  <a:pt x="978" y="1613"/>
                  <a:pt x="979" y="1613"/>
                  <a:pt x="979" y="1613"/>
                </a:cubicBezTo>
                <a:cubicBezTo>
                  <a:pt x="997" y="1609"/>
                  <a:pt x="1015" y="1605"/>
                  <a:pt x="1033" y="1600"/>
                </a:cubicBezTo>
                <a:cubicBezTo>
                  <a:pt x="1045" y="1597"/>
                  <a:pt x="1058" y="1593"/>
                  <a:pt x="1071" y="1589"/>
                </a:cubicBezTo>
                <a:cubicBezTo>
                  <a:pt x="1075" y="1587"/>
                  <a:pt x="1080" y="1590"/>
                  <a:pt x="1081" y="1594"/>
                </a:cubicBezTo>
                <a:cubicBezTo>
                  <a:pt x="1083" y="1599"/>
                  <a:pt x="1080" y="1603"/>
                  <a:pt x="1076" y="1605"/>
                </a:cubicBezTo>
                <a:cubicBezTo>
                  <a:pt x="1063" y="1609"/>
                  <a:pt x="1050" y="1613"/>
                  <a:pt x="1037" y="1616"/>
                </a:cubicBezTo>
                <a:cubicBezTo>
                  <a:pt x="1019" y="1621"/>
                  <a:pt x="1000" y="1626"/>
                  <a:pt x="982" y="1629"/>
                </a:cubicBezTo>
                <a:cubicBezTo>
                  <a:pt x="945" y="1637"/>
                  <a:pt x="907" y="1642"/>
                  <a:pt x="869" y="1644"/>
                </a:cubicBezTo>
                <a:cubicBezTo>
                  <a:pt x="869" y="1644"/>
                  <a:pt x="868" y="1644"/>
                  <a:pt x="868" y="1644"/>
                </a:cubicBezTo>
                <a:close/>
                <a:moveTo>
                  <a:pt x="578" y="1607"/>
                </a:moveTo>
                <a:cubicBezTo>
                  <a:pt x="577" y="1607"/>
                  <a:pt x="576" y="1607"/>
                  <a:pt x="575" y="1607"/>
                </a:cubicBezTo>
                <a:cubicBezTo>
                  <a:pt x="573" y="1606"/>
                  <a:pt x="571" y="1605"/>
                  <a:pt x="570" y="1603"/>
                </a:cubicBezTo>
                <a:cubicBezTo>
                  <a:pt x="569" y="1601"/>
                  <a:pt x="569" y="1598"/>
                  <a:pt x="570" y="1596"/>
                </a:cubicBezTo>
                <a:cubicBezTo>
                  <a:pt x="571" y="1592"/>
                  <a:pt x="576" y="1589"/>
                  <a:pt x="581" y="1591"/>
                </a:cubicBezTo>
                <a:cubicBezTo>
                  <a:pt x="582" y="1591"/>
                  <a:pt x="582" y="1591"/>
                  <a:pt x="582" y="1591"/>
                </a:cubicBezTo>
                <a:cubicBezTo>
                  <a:pt x="582" y="1591"/>
                  <a:pt x="582" y="1591"/>
                  <a:pt x="582" y="1591"/>
                </a:cubicBezTo>
                <a:cubicBezTo>
                  <a:pt x="583" y="1592"/>
                  <a:pt x="585" y="1593"/>
                  <a:pt x="586" y="1595"/>
                </a:cubicBezTo>
                <a:cubicBezTo>
                  <a:pt x="587" y="1597"/>
                  <a:pt x="587" y="1599"/>
                  <a:pt x="586" y="1601"/>
                </a:cubicBezTo>
                <a:cubicBezTo>
                  <a:pt x="585" y="1605"/>
                  <a:pt x="582" y="1607"/>
                  <a:pt x="578" y="1607"/>
                </a:cubicBezTo>
                <a:close/>
                <a:moveTo>
                  <a:pt x="551" y="1598"/>
                </a:moveTo>
                <a:cubicBezTo>
                  <a:pt x="550" y="1598"/>
                  <a:pt x="549" y="1598"/>
                  <a:pt x="548" y="1598"/>
                </a:cubicBezTo>
                <a:cubicBezTo>
                  <a:pt x="518" y="1587"/>
                  <a:pt x="488" y="1574"/>
                  <a:pt x="459" y="1560"/>
                </a:cubicBezTo>
                <a:cubicBezTo>
                  <a:pt x="446" y="1554"/>
                  <a:pt x="434" y="1547"/>
                  <a:pt x="422" y="1540"/>
                </a:cubicBezTo>
                <a:cubicBezTo>
                  <a:pt x="401" y="1529"/>
                  <a:pt x="380" y="1516"/>
                  <a:pt x="360" y="1502"/>
                </a:cubicBezTo>
                <a:cubicBezTo>
                  <a:pt x="356" y="1500"/>
                  <a:pt x="355" y="1495"/>
                  <a:pt x="358" y="1491"/>
                </a:cubicBezTo>
                <a:cubicBezTo>
                  <a:pt x="361" y="1487"/>
                  <a:pt x="366" y="1486"/>
                  <a:pt x="370" y="1488"/>
                </a:cubicBezTo>
                <a:cubicBezTo>
                  <a:pt x="389" y="1502"/>
                  <a:pt x="410" y="1514"/>
                  <a:pt x="430" y="1526"/>
                </a:cubicBezTo>
                <a:cubicBezTo>
                  <a:pt x="442" y="1532"/>
                  <a:pt x="454" y="1539"/>
                  <a:pt x="466" y="1545"/>
                </a:cubicBezTo>
                <a:cubicBezTo>
                  <a:pt x="466" y="1545"/>
                  <a:pt x="466" y="1545"/>
                  <a:pt x="466" y="1545"/>
                </a:cubicBezTo>
                <a:cubicBezTo>
                  <a:pt x="495" y="1559"/>
                  <a:pt x="524" y="1571"/>
                  <a:pt x="554" y="1582"/>
                </a:cubicBezTo>
                <a:cubicBezTo>
                  <a:pt x="558" y="1583"/>
                  <a:pt x="561" y="1588"/>
                  <a:pt x="559" y="1593"/>
                </a:cubicBezTo>
                <a:cubicBezTo>
                  <a:pt x="558" y="1596"/>
                  <a:pt x="555" y="1598"/>
                  <a:pt x="551" y="1598"/>
                </a:cubicBezTo>
                <a:close/>
                <a:moveTo>
                  <a:pt x="1100" y="1596"/>
                </a:moveTo>
                <a:cubicBezTo>
                  <a:pt x="1100" y="1596"/>
                  <a:pt x="1100" y="1596"/>
                  <a:pt x="1100" y="1596"/>
                </a:cubicBezTo>
                <a:cubicBezTo>
                  <a:pt x="1097" y="1596"/>
                  <a:pt x="1093" y="1594"/>
                  <a:pt x="1092" y="1590"/>
                </a:cubicBezTo>
                <a:cubicBezTo>
                  <a:pt x="1091" y="1588"/>
                  <a:pt x="1091" y="1586"/>
                  <a:pt x="1092" y="1584"/>
                </a:cubicBezTo>
                <a:cubicBezTo>
                  <a:pt x="1093" y="1582"/>
                  <a:pt x="1095" y="1580"/>
                  <a:pt x="1097" y="1580"/>
                </a:cubicBezTo>
                <a:cubicBezTo>
                  <a:pt x="1098" y="1580"/>
                  <a:pt x="1098" y="1580"/>
                  <a:pt x="1098" y="1580"/>
                </a:cubicBezTo>
                <a:cubicBezTo>
                  <a:pt x="1098" y="1580"/>
                  <a:pt x="1098" y="1580"/>
                  <a:pt x="1098" y="1580"/>
                </a:cubicBezTo>
                <a:cubicBezTo>
                  <a:pt x="1102" y="1578"/>
                  <a:pt x="1107" y="1581"/>
                  <a:pt x="1108" y="1585"/>
                </a:cubicBezTo>
                <a:cubicBezTo>
                  <a:pt x="1110" y="1589"/>
                  <a:pt x="1107" y="1594"/>
                  <a:pt x="1103" y="1596"/>
                </a:cubicBezTo>
                <a:cubicBezTo>
                  <a:pt x="1102" y="1596"/>
                  <a:pt x="1101" y="1596"/>
                  <a:pt x="1100" y="1596"/>
                </a:cubicBezTo>
                <a:close/>
                <a:moveTo>
                  <a:pt x="1127" y="1586"/>
                </a:moveTo>
                <a:cubicBezTo>
                  <a:pt x="1123" y="1586"/>
                  <a:pt x="1120" y="1584"/>
                  <a:pt x="1119" y="1581"/>
                </a:cubicBezTo>
                <a:cubicBezTo>
                  <a:pt x="1118" y="1579"/>
                  <a:pt x="1118" y="1576"/>
                  <a:pt x="1119" y="1574"/>
                </a:cubicBezTo>
                <a:cubicBezTo>
                  <a:pt x="1120" y="1572"/>
                  <a:pt x="1121" y="1570"/>
                  <a:pt x="1123" y="1570"/>
                </a:cubicBezTo>
                <a:cubicBezTo>
                  <a:pt x="1158" y="1556"/>
                  <a:pt x="1192" y="1539"/>
                  <a:pt x="1224" y="1521"/>
                </a:cubicBezTo>
                <a:cubicBezTo>
                  <a:pt x="1224" y="1521"/>
                  <a:pt x="1224" y="1521"/>
                  <a:pt x="1224" y="1521"/>
                </a:cubicBezTo>
                <a:cubicBezTo>
                  <a:pt x="1252" y="1505"/>
                  <a:pt x="1278" y="1488"/>
                  <a:pt x="1304" y="1469"/>
                </a:cubicBezTo>
                <a:cubicBezTo>
                  <a:pt x="1307" y="1466"/>
                  <a:pt x="1313" y="1467"/>
                  <a:pt x="1316" y="1471"/>
                </a:cubicBezTo>
                <a:cubicBezTo>
                  <a:pt x="1318" y="1474"/>
                  <a:pt x="1318" y="1480"/>
                  <a:pt x="1314" y="1482"/>
                </a:cubicBezTo>
                <a:cubicBezTo>
                  <a:pt x="1288" y="1502"/>
                  <a:pt x="1261" y="1520"/>
                  <a:pt x="1233" y="1536"/>
                </a:cubicBezTo>
                <a:cubicBezTo>
                  <a:pt x="1200" y="1554"/>
                  <a:pt x="1165" y="1571"/>
                  <a:pt x="1130" y="1585"/>
                </a:cubicBezTo>
                <a:cubicBezTo>
                  <a:pt x="1130" y="1585"/>
                  <a:pt x="1130" y="1585"/>
                  <a:pt x="1130" y="1585"/>
                </a:cubicBezTo>
                <a:cubicBezTo>
                  <a:pt x="1129" y="1586"/>
                  <a:pt x="1128" y="1586"/>
                  <a:pt x="1127" y="1586"/>
                </a:cubicBezTo>
                <a:close/>
                <a:moveTo>
                  <a:pt x="342" y="1488"/>
                </a:moveTo>
                <a:cubicBezTo>
                  <a:pt x="340" y="1488"/>
                  <a:pt x="338" y="1487"/>
                  <a:pt x="337" y="1486"/>
                </a:cubicBezTo>
                <a:cubicBezTo>
                  <a:pt x="337" y="1486"/>
                  <a:pt x="337" y="1486"/>
                  <a:pt x="337" y="1486"/>
                </a:cubicBezTo>
                <a:cubicBezTo>
                  <a:pt x="335" y="1485"/>
                  <a:pt x="334" y="1483"/>
                  <a:pt x="333" y="1480"/>
                </a:cubicBezTo>
                <a:cubicBezTo>
                  <a:pt x="333" y="1478"/>
                  <a:pt x="334" y="1476"/>
                  <a:pt x="335" y="1474"/>
                </a:cubicBezTo>
                <a:cubicBezTo>
                  <a:pt x="338" y="1470"/>
                  <a:pt x="343" y="1470"/>
                  <a:pt x="347" y="1472"/>
                </a:cubicBezTo>
                <a:cubicBezTo>
                  <a:pt x="351" y="1475"/>
                  <a:pt x="351" y="1480"/>
                  <a:pt x="349" y="1484"/>
                </a:cubicBezTo>
                <a:cubicBezTo>
                  <a:pt x="347" y="1486"/>
                  <a:pt x="345" y="1488"/>
                  <a:pt x="342" y="1488"/>
                </a:cubicBezTo>
                <a:close/>
                <a:moveTo>
                  <a:pt x="319" y="1471"/>
                </a:moveTo>
                <a:cubicBezTo>
                  <a:pt x="317" y="1471"/>
                  <a:pt x="316" y="1470"/>
                  <a:pt x="314" y="1469"/>
                </a:cubicBezTo>
                <a:cubicBezTo>
                  <a:pt x="289" y="1449"/>
                  <a:pt x="264" y="1427"/>
                  <a:pt x="242" y="1404"/>
                </a:cubicBezTo>
                <a:cubicBezTo>
                  <a:pt x="241" y="1404"/>
                  <a:pt x="241" y="1404"/>
                  <a:pt x="241" y="1404"/>
                </a:cubicBezTo>
                <a:cubicBezTo>
                  <a:pt x="241" y="1404"/>
                  <a:pt x="241" y="1404"/>
                  <a:pt x="241" y="1404"/>
                </a:cubicBezTo>
                <a:cubicBezTo>
                  <a:pt x="220" y="1383"/>
                  <a:pt x="199" y="1360"/>
                  <a:pt x="180" y="1336"/>
                </a:cubicBezTo>
                <a:cubicBezTo>
                  <a:pt x="176" y="1330"/>
                  <a:pt x="171" y="1324"/>
                  <a:pt x="166" y="1318"/>
                </a:cubicBezTo>
                <a:cubicBezTo>
                  <a:pt x="166" y="1318"/>
                  <a:pt x="166" y="1318"/>
                  <a:pt x="166" y="1318"/>
                </a:cubicBezTo>
                <a:cubicBezTo>
                  <a:pt x="165" y="1316"/>
                  <a:pt x="164" y="1314"/>
                  <a:pt x="165" y="1312"/>
                </a:cubicBezTo>
                <a:cubicBezTo>
                  <a:pt x="165" y="1310"/>
                  <a:pt x="166" y="1308"/>
                  <a:pt x="168" y="1306"/>
                </a:cubicBezTo>
                <a:cubicBezTo>
                  <a:pt x="172" y="1304"/>
                  <a:pt x="177" y="1304"/>
                  <a:pt x="180" y="1308"/>
                </a:cubicBezTo>
                <a:cubicBezTo>
                  <a:pt x="184" y="1314"/>
                  <a:pt x="189" y="1320"/>
                  <a:pt x="194" y="1325"/>
                </a:cubicBezTo>
                <a:cubicBezTo>
                  <a:pt x="212" y="1349"/>
                  <a:pt x="232" y="1371"/>
                  <a:pt x="253" y="1392"/>
                </a:cubicBezTo>
                <a:cubicBezTo>
                  <a:pt x="253" y="1392"/>
                  <a:pt x="253" y="1392"/>
                  <a:pt x="253" y="1392"/>
                </a:cubicBezTo>
                <a:cubicBezTo>
                  <a:pt x="276" y="1415"/>
                  <a:pt x="300" y="1436"/>
                  <a:pt x="325" y="1455"/>
                </a:cubicBezTo>
                <a:cubicBezTo>
                  <a:pt x="328" y="1458"/>
                  <a:pt x="329" y="1464"/>
                  <a:pt x="326" y="1467"/>
                </a:cubicBezTo>
                <a:cubicBezTo>
                  <a:pt x="324" y="1469"/>
                  <a:pt x="322" y="1471"/>
                  <a:pt x="319" y="1471"/>
                </a:cubicBezTo>
                <a:close/>
                <a:moveTo>
                  <a:pt x="1331" y="1467"/>
                </a:moveTo>
                <a:cubicBezTo>
                  <a:pt x="1329" y="1467"/>
                  <a:pt x="1326" y="1466"/>
                  <a:pt x="1324" y="1464"/>
                </a:cubicBezTo>
                <a:cubicBezTo>
                  <a:pt x="1323" y="1462"/>
                  <a:pt x="1322" y="1460"/>
                  <a:pt x="1323" y="1457"/>
                </a:cubicBezTo>
                <a:cubicBezTo>
                  <a:pt x="1323" y="1455"/>
                  <a:pt x="1324" y="1453"/>
                  <a:pt x="1326" y="1452"/>
                </a:cubicBezTo>
                <a:cubicBezTo>
                  <a:pt x="1329" y="1449"/>
                  <a:pt x="1335" y="1449"/>
                  <a:pt x="1338" y="1453"/>
                </a:cubicBezTo>
                <a:cubicBezTo>
                  <a:pt x="1341" y="1457"/>
                  <a:pt x="1340" y="1462"/>
                  <a:pt x="1336" y="1465"/>
                </a:cubicBezTo>
                <a:cubicBezTo>
                  <a:pt x="1335" y="1466"/>
                  <a:pt x="1333" y="1467"/>
                  <a:pt x="1331" y="1467"/>
                </a:cubicBezTo>
                <a:close/>
                <a:moveTo>
                  <a:pt x="1353" y="1449"/>
                </a:moveTo>
                <a:cubicBezTo>
                  <a:pt x="1350" y="1449"/>
                  <a:pt x="1348" y="1448"/>
                  <a:pt x="1346" y="1446"/>
                </a:cubicBezTo>
                <a:cubicBezTo>
                  <a:pt x="1345" y="1444"/>
                  <a:pt x="1344" y="1442"/>
                  <a:pt x="1344" y="1440"/>
                </a:cubicBezTo>
                <a:cubicBezTo>
                  <a:pt x="1345" y="1437"/>
                  <a:pt x="1346" y="1435"/>
                  <a:pt x="1347" y="1434"/>
                </a:cubicBezTo>
                <a:cubicBezTo>
                  <a:pt x="1375" y="1410"/>
                  <a:pt x="1402" y="1383"/>
                  <a:pt x="1427" y="1355"/>
                </a:cubicBezTo>
                <a:cubicBezTo>
                  <a:pt x="1427" y="1355"/>
                  <a:pt x="1427" y="1355"/>
                  <a:pt x="1427" y="1355"/>
                </a:cubicBezTo>
                <a:cubicBezTo>
                  <a:pt x="1448" y="1331"/>
                  <a:pt x="1467" y="1306"/>
                  <a:pt x="1485" y="1280"/>
                </a:cubicBezTo>
                <a:cubicBezTo>
                  <a:pt x="1488" y="1276"/>
                  <a:pt x="1493" y="1275"/>
                  <a:pt x="1497" y="1278"/>
                </a:cubicBezTo>
                <a:cubicBezTo>
                  <a:pt x="1501" y="1281"/>
                  <a:pt x="1502" y="1286"/>
                  <a:pt x="1499" y="1290"/>
                </a:cubicBezTo>
                <a:cubicBezTo>
                  <a:pt x="1481" y="1316"/>
                  <a:pt x="1461" y="1342"/>
                  <a:pt x="1440" y="1366"/>
                </a:cubicBezTo>
                <a:cubicBezTo>
                  <a:pt x="1414" y="1395"/>
                  <a:pt x="1387" y="1422"/>
                  <a:pt x="1358" y="1447"/>
                </a:cubicBezTo>
                <a:cubicBezTo>
                  <a:pt x="1357" y="1448"/>
                  <a:pt x="1355" y="1449"/>
                  <a:pt x="1353" y="1449"/>
                </a:cubicBezTo>
                <a:close/>
                <a:moveTo>
                  <a:pt x="157" y="1299"/>
                </a:moveTo>
                <a:cubicBezTo>
                  <a:pt x="154" y="1299"/>
                  <a:pt x="151" y="1297"/>
                  <a:pt x="150" y="1295"/>
                </a:cubicBezTo>
                <a:cubicBezTo>
                  <a:pt x="150" y="1295"/>
                  <a:pt x="150" y="1295"/>
                  <a:pt x="150" y="1295"/>
                </a:cubicBezTo>
                <a:cubicBezTo>
                  <a:pt x="148" y="1293"/>
                  <a:pt x="148" y="1291"/>
                  <a:pt x="148" y="1289"/>
                </a:cubicBezTo>
                <a:cubicBezTo>
                  <a:pt x="149" y="1286"/>
                  <a:pt x="150" y="1285"/>
                  <a:pt x="152" y="1283"/>
                </a:cubicBezTo>
                <a:cubicBezTo>
                  <a:pt x="155" y="1281"/>
                  <a:pt x="161" y="1282"/>
                  <a:pt x="163" y="1285"/>
                </a:cubicBezTo>
                <a:cubicBezTo>
                  <a:pt x="163" y="1285"/>
                  <a:pt x="163" y="1285"/>
                  <a:pt x="163" y="1285"/>
                </a:cubicBezTo>
                <a:cubicBezTo>
                  <a:pt x="166" y="1289"/>
                  <a:pt x="165" y="1294"/>
                  <a:pt x="161" y="1297"/>
                </a:cubicBezTo>
                <a:cubicBezTo>
                  <a:pt x="160" y="1298"/>
                  <a:pt x="158" y="1299"/>
                  <a:pt x="157" y="1299"/>
                </a:cubicBezTo>
                <a:close/>
                <a:moveTo>
                  <a:pt x="141" y="1275"/>
                </a:moveTo>
                <a:cubicBezTo>
                  <a:pt x="138" y="1275"/>
                  <a:pt x="135" y="1274"/>
                  <a:pt x="134" y="1271"/>
                </a:cubicBezTo>
                <a:cubicBezTo>
                  <a:pt x="116" y="1244"/>
                  <a:pt x="100" y="1216"/>
                  <a:pt x="86" y="1187"/>
                </a:cubicBezTo>
                <a:cubicBezTo>
                  <a:pt x="69" y="1153"/>
                  <a:pt x="54" y="1117"/>
                  <a:pt x="42" y="1081"/>
                </a:cubicBezTo>
                <a:cubicBezTo>
                  <a:pt x="42" y="1079"/>
                  <a:pt x="42" y="1077"/>
                  <a:pt x="43" y="1075"/>
                </a:cubicBezTo>
                <a:cubicBezTo>
                  <a:pt x="44" y="1073"/>
                  <a:pt x="45" y="1071"/>
                  <a:pt x="48" y="1071"/>
                </a:cubicBezTo>
                <a:cubicBezTo>
                  <a:pt x="52" y="1069"/>
                  <a:pt x="57" y="1072"/>
                  <a:pt x="58" y="1076"/>
                </a:cubicBezTo>
                <a:cubicBezTo>
                  <a:pt x="70" y="1111"/>
                  <a:pt x="84" y="1146"/>
                  <a:pt x="101" y="1179"/>
                </a:cubicBezTo>
                <a:cubicBezTo>
                  <a:pt x="115" y="1208"/>
                  <a:pt x="131" y="1236"/>
                  <a:pt x="148" y="1262"/>
                </a:cubicBezTo>
                <a:cubicBezTo>
                  <a:pt x="150" y="1266"/>
                  <a:pt x="149" y="1271"/>
                  <a:pt x="145" y="1274"/>
                </a:cubicBezTo>
                <a:cubicBezTo>
                  <a:pt x="144" y="1275"/>
                  <a:pt x="142" y="1275"/>
                  <a:pt x="141" y="1275"/>
                </a:cubicBezTo>
                <a:close/>
                <a:moveTo>
                  <a:pt x="1508" y="1270"/>
                </a:moveTo>
                <a:cubicBezTo>
                  <a:pt x="1506" y="1270"/>
                  <a:pt x="1505" y="1269"/>
                  <a:pt x="1503" y="1269"/>
                </a:cubicBezTo>
                <a:cubicBezTo>
                  <a:pt x="1502" y="1267"/>
                  <a:pt x="1500" y="1265"/>
                  <a:pt x="1500" y="1263"/>
                </a:cubicBezTo>
                <a:cubicBezTo>
                  <a:pt x="1499" y="1261"/>
                  <a:pt x="1500" y="1259"/>
                  <a:pt x="1501" y="1257"/>
                </a:cubicBezTo>
                <a:cubicBezTo>
                  <a:pt x="1503" y="1253"/>
                  <a:pt x="1509" y="1252"/>
                  <a:pt x="1513" y="1254"/>
                </a:cubicBezTo>
                <a:cubicBezTo>
                  <a:pt x="1516" y="1257"/>
                  <a:pt x="1518" y="1262"/>
                  <a:pt x="1515" y="1266"/>
                </a:cubicBezTo>
                <a:cubicBezTo>
                  <a:pt x="1514" y="1268"/>
                  <a:pt x="1511" y="1270"/>
                  <a:pt x="1508" y="1270"/>
                </a:cubicBezTo>
                <a:close/>
                <a:moveTo>
                  <a:pt x="1523" y="1246"/>
                </a:moveTo>
                <a:cubicBezTo>
                  <a:pt x="1521" y="1246"/>
                  <a:pt x="1520" y="1245"/>
                  <a:pt x="1518" y="1245"/>
                </a:cubicBezTo>
                <a:cubicBezTo>
                  <a:pt x="1514" y="1242"/>
                  <a:pt x="1513" y="1237"/>
                  <a:pt x="1515" y="1233"/>
                </a:cubicBezTo>
                <a:cubicBezTo>
                  <a:pt x="1516" y="1233"/>
                  <a:pt x="1516" y="1232"/>
                  <a:pt x="1516" y="1232"/>
                </a:cubicBezTo>
                <a:cubicBezTo>
                  <a:pt x="1516" y="1232"/>
                  <a:pt x="1516" y="1232"/>
                  <a:pt x="1516" y="1232"/>
                </a:cubicBezTo>
                <a:cubicBezTo>
                  <a:pt x="1535" y="1200"/>
                  <a:pt x="1552" y="1167"/>
                  <a:pt x="1566" y="1133"/>
                </a:cubicBezTo>
                <a:cubicBezTo>
                  <a:pt x="1578" y="1104"/>
                  <a:pt x="1588" y="1074"/>
                  <a:pt x="1597" y="1043"/>
                </a:cubicBezTo>
                <a:cubicBezTo>
                  <a:pt x="1598" y="1039"/>
                  <a:pt x="1603" y="1036"/>
                  <a:pt x="1608" y="1037"/>
                </a:cubicBezTo>
                <a:cubicBezTo>
                  <a:pt x="1610" y="1038"/>
                  <a:pt x="1612" y="1039"/>
                  <a:pt x="1613" y="1041"/>
                </a:cubicBezTo>
                <a:cubicBezTo>
                  <a:pt x="1614" y="1043"/>
                  <a:pt x="1614" y="1046"/>
                  <a:pt x="1613" y="1048"/>
                </a:cubicBezTo>
                <a:cubicBezTo>
                  <a:pt x="1605" y="1079"/>
                  <a:pt x="1594" y="1110"/>
                  <a:pt x="1581" y="1140"/>
                </a:cubicBezTo>
                <a:cubicBezTo>
                  <a:pt x="1567" y="1174"/>
                  <a:pt x="1550" y="1208"/>
                  <a:pt x="1531" y="1240"/>
                </a:cubicBezTo>
                <a:cubicBezTo>
                  <a:pt x="1531" y="1241"/>
                  <a:pt x="1531" y="1241"/>
                  <a:pt x="1531" y="1241"/>
                </a:cubicBezTo>
                <a:cubicBezTo>
                  <a:pt x="1530" y="1241"/>
                  <a:pt x="1530" y="1241"/>
                  <a:pt x="1530" y="1242"/>
                </a:cubicBezTo>
                <a:cubicBezTo>
                  <a:pt x="1529" y="1244"/>
                  <a:pt x="1526" y="1246"/>
                  <a:pt x="1523" y="1246"/>
                </a:cubicBezTo>
                <a:close/>
                <a:moveTo>
                  <a:pt x="42" y="1060"/>
                </a:moveTo>
                <a:cubicBezTo>
                  <a:pt x="38" y="1060"/>
                  <a:pt x="35" y="1058"/>
                  <a:pt x="34" y="1054"/>
                </a:cubicBezTo>
                <a:cubicBezTo>
                  <a:pt x="33" y="1052"/>
                  <a:pt x="33" y="1050"/>
                  <a:pt x="34" y="1048"/>
                </a:cubicBezTo>
                <a:cubicBezTo>
                  <a:pt x="35" y="1046"/>
                  <a:pt x="37" y="1044"/>
                  <a:pt x="39" y="1043"/>
                </a:cubicBezTo>
                <a:cubicBezTo>
                  <a:pt x="44" y="1042"/>
                  <a:pt x="49" y="1045"/>
                  <a:pt x="50" y="1049"/>
                </a:cubicBezTo>
                <a:cubicBezTo>
                  <a:pt x="51" y="1051"/>
                  <a:pt x="50" y="1054"/>
                  <a:pt x="49" y="1056"/>
                </a:cubicBezTo>
                <a:cubicBezTo>
                  <a:pt x="48" y="1058"/>
                  <a:pt x="46" y="1059"/>
                  <a:pt x="44" y="1060"/>
                </a:cubicBezTo>
                <a:cubicBezTo>
                  <a:pt x="43" y="1060"/>
                  <a:pt x="43" y="1060"/>
                  <a:pt x="42" y="1060"/>
                </a:cubicBezTo>
                <a:close/>
                <a:moveTo>
                  <a:pt x="34" y="1033"/>
                </a:moveTo>
                <a:cubicBezTo>
                  <a:pt x="30" y="1033"/>
                  <a:pt x="27" y="1030"/>
                  <a:pt x="26" y="1026"/>
                </a:cubicBezTo>
                <a:cubicBezTo>
                  <a:pt x="18" y="995"/>
                  <a:pt x="12" y="963"/>
                  <a:pt x="8" y="931"/>
                </a:cubicBezTo>
                <a:cubicBezTo>
                  <a:pt x="3" y="895"/>
                  <a:pt x="0" y="859"/>
                  <a:pt x="0" y="822"/>
                </a:cubicBezTo>
                <a:cubicBezTo>
                  <a:pt x="0" y="821"/>
                  <a:pt x="1" y="820"/>
                  <a:pt x="1" y="818"/>
                </a:cubicBezTo>
                <a:cubicBezTo>
                  <a:pt x="1" y="817"/>
                  <a:pt x="1" y="817"/>
                  <a:pt x="1" y="817"/>
                </a:cubicBezTo>
                <a:cubicBezTo>
                  <a:pt x="1" y="812"/>
                  <a:pt x="4" y="809"/>
                  <a:pt x="9" y="809"/>
                </a:cubicBezTo>
                <a:cubicBezTo>
                  <a:pt x="9" y="809"/>
                  <a:pt x="9" y="809"/>
                  <a:pt x="9" y="809"/>
                </a:cubicBezTo>
                <a:cubicBezTo>
                  <a:pt x="11" y="809"/>
                  <a:pt x="13" y="810"/>
                  <a:pt x="15" y="811"/>
                </a:cubicBezTo>
                <a:cubicBezTo>
                  <a:pt x="17" y="813"/>
                  <a:pt x="17" y="815"/>
                  <a:pt x="17" y="817"/>
                </a:cubicBezTo>
                <a:cubicBezTo>
                  <a:pt x="17" y="819"/>
                  <a:pt x="17" y="821"/>
                  <a:pt x="17" y="822"/>
                </a:cubicBezTo>
                <a:cubicBezTo>
                  <a:pt x="17" y="858"/>
                  <a:pt x="20" y="894"/>
                  <a:pt x="25" y="929"/>
                </a:cubicBezTo>
                <a:cubicBezTo>
                  <a:pt x="29" y="960"/>
                  <a:pt x="35" y="992"/>
                  <a:pt x="43" y="1022"/>
                </a:cubicBezTo>
                <a:cubicBezTo>
                  <a:pt x="44" y="1027"/>
                  <a:pt x="41" y="1031"/>
                  <a:pt x="36" y="1033"/>
                </a:cubicBezTo>
                <a:cubicBezTo>
                  <a:pt x="36" y="1033"/>
                  <a:pt x="35" y="1033"/>
                  <a:pt x="34" y="1033"/>
                </a:cubicBezTo>
                <a:close/>
                <a:moveTo>
                  <a:pt x="1613" y="1027"/>
                </a:moveTo>
                <a:cubicBezTo>
                  <a:pt x="1612" y="1027"/>
                  <a:pt x="1611" y="1027"/>
                  <a:pt x="1611" y="1027"/>
                </a:cubicBezTo>
                <a:cubicBezTo>
                  <a:pt x="1608" y="1026"/>
                  <a:pt x="1606" y="1025"/>
                  <a:pt x="1605" y="1023"/>
                </a:cubicBezTo>
                <a:cubicBezTo>
                  <a:pt x="1604" y="1021"/>
                  <a:pt x="1604" y="1018"/>
                  <a:pt x="1604" y="1016"/>
                </a:cubicBezTo>
                <a:cubicBezTo>
                  <a:pt x="1605" y="1012"/>
                  <a:pt x="1610" y="1009"/>
                  <a:pt x="1615" y="1010"/>
                </a:cubicBezTo>
                <a:cubicBezTo>
                  <a:pt x="1619" y="1011"/>
                  <a:pt x="1622" y="1016"/>
                  <a:pt x="1621" y="1020"/>
                </a:cubicBezTo>
                <a:cubicBezTo>
                  <a:pt x="1620" y="1024"/>
                  <a:pt x="1617" y="1027"/>
                  <a:pt x="1613" y="1027"/>
                </a:cubicBezTo>
                <a:close/>
                <a:moveTo>
                  <a:pt x="1619" y="999"/>
                </a:moveTo>
                <a:cubicBezTo>
                  <a:pt x="1618" y="999"/>
                  <a:pt x="1618" y="999"/>
                  <a:pt x="1617" y="999"/>
                </a:cubicBezTo>
                <a:cubicBezTo>
                  <a:pt x="1613" y="998"/>
                  <a:pt x="1610" y="994"/>
                  <a:pt x="1611" y="989"/>
                </a:cubicBezTo>
                <a:cubicBezTo>
                  <a:pt x="1614" y="973"/>
                  <a:pt x="1617" y="956"/>
                  <a:pt x="1619" y="940"/>
                </a:cubicBezTo>
                <a:cubicBezTo>
                  <a:pt x="1622" y="919"/>
                  <a:pt x="1625" y="899"/>
                  <a:pt x="1626" y="878"/>
                </a:cubicBezTo>
                <a:cubicBezTo>
                  <a:pt x="1627" y="860"/>
                  <a:pt x="1628" y="842"/>
                  <a:pt x="1628" y="823"/>
                </a:cubicBezTo>
                <a:cubicBezTo>
                  <a:pt x="1628" y="810"/>
                  <a:pt x="1628" y="796"/>
                  <a:pt x="1627" y="783"/>
                </a:cubicBezTo>
                <a:cubicBezTo>
                  <a:pt x="1627" y="781"/>
                  <a:pt x="1628" y="779"/>
                  <a:pt x="1629" y="777"/>
                </a:cubicBezTo>
                <a:cubicBezTo>
                  <a:pt x="1631" y="775"/>
                  <a:pt x="1633" y="774"/>
                  <a:pt x="1635" y="774"/>
                </a:cubicBezTo>
                <a:cubicBezTo>
                  <a:pt x="1640" y="774"/>
                  <a:pt x="1644" y="778"/>
                  <a:pt x="1644" y="782"/>
                </a:cubicBezTo>
                <a:cubicBezTo>
                  <a:pt x="1645" y="796"/>
                  <a:pt x="1645" y="810"/>
                  <a:pt x="1645" y="823"/>
                </a:cubicBezTo>
                <a:cubicBezTo>
                  <a:pt x="1645" y="842"/>
                  <a:pt x="1644" y="861"/>
                  <a:pt x="1643" y="879"/>
                </a:cubicBezTo>
                <a:cubicBezTo>
                  <a:pt x="1642" y="900"/>
                  <a:pt x="1639" y="921"/>
                  <a:pt x="1636" y="942"/>
                </a:cubicBezTo>
                <a:cubicBezTo>
                  <a:pt x="1634" y="959"/>
                  <a:pt x="1631" y="976"/>
                  <a:pt x="1627" y="992"/>
                </a:cubicBezTo>
                <a:cubicBezTo>
                  <a:pt x="1626" y="996"/>
                  <a:pt x="1623" y="999"/>
                  <a:pt x="1619" y="999"/>
                </a:cubicBezTo>
                <a:close/>
                <a:moveTo>
                  <a:pt x="10" y="797"/>
                </a:moveTo>
                <a:cubicBezTo>
                  <a:pt x="10" y="797"/>
                  <a:pt x="9" y="797"/>
                  <a:pt x="9" y="797"/>
                </a:cubicBezTo>
                <a:cubicBezTo>
                  <a:pt x="7" y="797"/>
                  <a:pt x="5" y="796"/>
                  <a:pt x="3" y="795"/>
                </a:cubicBezTo>
                <a:cubicBezTo>
                  <a:pt x="2" y="793"/>
                  <a:pt x="1" y="791"/>
                  <a:pt x="1" y="789"/>
                </a:cubicBezTo>
                <a:cubicBezTo>
                  <a:pt x="1" y="784"/>
                  <a:pt x="5" y="780"/>
                  <a:pt x="10" y="780"/>
                </a:cubicBezTo>
                <a:cubicBezTo>
                  <a:pt x="12" y="780"/>
                  <a:pt x="14" y="781"/>
                  <a:pt x="16" y="783"/>
                </a:cubicBezTo>
                <a:cubicBezTo>
                  <a:pt x="17" y="785"/>
                  <a:pt x="18" y="787"/>
                  <a:pt x="18" y="789"/>
                </a:cubicBezTo>
                <a:cubicBezTo>
                  <a:pt x="18" y="794"/>
                  <a:pt x="14" y="797"/>
                  <a:pt x="10" y="797"/>
                </a:cubicBezTo>
                <a:close/>
                <a:moveTo>
                  <a:pt x="11" y="769"/>
                </a:moveTo>
                <a:cubicBezTo>
                  <a:pt x="11" y="769"/>
                  <a:pt x="11" y="769"/>
                  <a:pt x="11" y="769"/>
                </a:cubicBezTo>
                <a:cubicBezTo>
                  <a:pt x="8" y="769"/>
                  <a:pt x="6" y="768"/>
                  <a:pt x="5" y="766"/>
                </a:cubicBezTo>
                <a:cubicBezTo>
                  <a:pt x="3" y="764"/>
                  <a:pt x="3" y="762"/>
                  <a:pt x="3" y="760"/>
                </a:cubicBezTo>
                <a:cubicBezTo>
                  <a:pt x="3" y="754"/>
                  <a:pt x="4" y="748"/>
                  <a:pt x="5" y="741"/>
                </a:cubicBezTo>
                <a:cubicBezTo>
                  <a:pt x="7" y="715"/>
                  <a:pt x="11" y="689"/>
                  <a:pt x="16" y="664"/>
                </a:cubicBezTo>
                <a:cubicBezTo>
                  <a:pt x="16" y="664"/>
                  <a:pt x="16" y="664"/>
                  <a:pt x="16" y="664"/>
                </a:cubicBezTo>
                <a:cubicBezTo>
                  <a:pt x="16" y="664"/>
                  <a:pt x="16" y="663"/>
                  <a:pt x="16" y="663"/>
                </a:cubicBezTo>
                <a:cubicBezTo>
                  <a:pt x="24" y="626"/>
                  <a:pt x="34" y="589"/>
                  <a:pt x="46" y="554"/>
                </a:cubicBezTo>
                <a:cubicBezTo>
                  <a:pt x="48" y="549"/>
                  <a:pt x="52" y="547"/>
                  <a:pt x="57" y="548"/>
                </a:cubicBezTo>
                <a:cubicBezTo>
                  <a:pt x="61" y="550"/>
                  <a:pt x="64" y="555"/>
                  <a:pt x="62" y="559"/>
                </a:cubicBezTo>
                <a:cubicBezTo>
                  <a:pt x="50" y="594"/>
                  <a:pt x="40" y="631"/>
                  <a:pt x="33" y="667"/>
                </a:cubicBezTo>
                <a:cubicBezTo>
                  <a:pt x="28" y="692"/>
                  <a:pt x="24" y="717"/>
                  <a:pt x="21" y="743"/>
                </a:cubicBezTo>
                <a:cubicBezTo>
                  <a:pt x="21" y="749"/>
                  <a:pt x="20" y="755"/>
                  <a:pt x="20" y="761"/>
                </a:cubicBezTo>
                <a:cubicBezTo>
                  <a:pt x="19" y="766"/>
                  <a:pt x="16" y="769"/>
                  <a:pt x="11" y="769"/>
                </a:cubicBezTo>
                <a:close/>
                <a:moveTo>
                  <a:pt x="1634" y="763"/>
                </a:moveTo>
                <a:cubicBezTo>
                  <a:pt x="1629" y="763"/>
                  <a:pt x="1625" y="760"/>
                  <a:pt x="1625" y="755"/>
                </a:cubicBezTo>
                <a:cubicBezTo>
                  <a:pt x="1625" y="755"/>
                  <a:pt x="1625" y="755"/>
                  <a:pt x="1625" y="755"/>
                </a:cubicBezTo>
                <a:cubicBezTo>
                  <a:pt x="1625" y="753"/>
                  <a:pt x="1626" y="751"/>
                  <a:pt x="1627" y="749"/>
                </a:cubicBezTo>
                <a:cubicBezTo>
                  <a:pt x="1629" y="747"/>
                  <a:pt x="1631" y="746"/>
                  <a:pt x="1633" y="746"/>
                </a:cubicBezTo>
                <a:cubicBezTo>
                  <a:pt x="1638" y="746"/>
                  <a:pt x="1642" y="749"/>
                  <a:pt x="1642" y="754"/>
                </a:cubicBezTo>
                <a:cubicBezTo>
                  <a:pt x="1642" y="754"/>
                  <a:pt x="1642" y="754"/>
                  <a:pt x="1642" y="754"/>
                </a:cubicBezTo>
                <a:cubicBezTo>
                  <a:pt x="1642" y="754"/>
                  <a:pt x="1642" y="754"/>
                  <a:pt x="1642" y="754"/>
                </a:cubicBezTo>
                <a:cubicBezTo>
                  <a:pt x="1642" y="756"/>
                  <a:pt x="1641" y="758"/>
                  <a:pt x="1640" y="760"/>
                </a:cubicBezTo>
                <a:cubicBezTo>
                  <a:pt x="1639" y="762"/>
                  <a:pt x="1637" y="763"/>
                  <a:pt x="1634" y="763"/>
                </a:cubicBezTo>
                <a:cubicBezTo>
                  <a:pt x="1634" y="763"/>
                  <a:pt x="1634" y="763"/>
                  <a:pt x="1634" y="763"/>
                </a:cubicBezTo>
                <a:close/>
                <a:moveTo>
                  <a:pt x="1631" y="735"/>
                </a:moveTo>
                <a:cubicBezTo>
                  <a:pt x="1626" y="735"/>
                  <a:pt x="1623" y="732"/>
                  <a:pt x="1622" y="727"/>
                </a:cubicBezTo>
                <a:cubicBezTo>
                  <a:pt x="1618" y="695"/>
                  <a:pt x="1612" y="662"/>
                  <a:pt x="1605" y="630"/>
                </a:cubicBezTo>
                <a:cubicBezTo>
                  <a:pt x="1603" y="626"/>
                  <a:pt x="1606" y="621"/>
                  <a:pt x="1611" y="620"/>
                </a:cubicBezTo>
                <a:cubicBezTo>
                  <a:pt x="1615" y="619"/>
                  <a:pt x="1620" y="622"/>
                  <a:pt x="1621" y="626"/>
                </a:cubicBezTo>
                <a:cubicBezTo>
                  <a:pt x="1629" y="659"/>
                  <a:pt x="1635" y="692"/>
                  <a:pt x="1639" y="725"/>
                </a:cubicBezTo>
                <a:cubicBezTo>
                  <a:pt x="1640" y="730"/>
                  <a:pt x="1636" y="734"/>
                  <a:pt x="1632" y="735"/>
                </a:cubicBezTo>
                <a:cubicBezTo>
                  <a:pt x="1631" y="735"/>
                  <a:pt x="1631" y="735"/>
                  <a:pt x="1631" y="735"/>
                </a:cubicBezTo>
                <a:close/>
                <a:moveTo>
                  <a:pt x="1592" y="566"/>
                </a:moveTo>
                <a:cubicBezTo>
                  <a:pt x="1588" y="566"/>
                  <a:pt x="1585" y="563"/>
                  <a:pt x="1584" y="560"/>
                </a:cubicBezTo>
                <a:cubicBezTo>
                  <a:pt x="1573" y="530"/>
                  <a:pt x="1561" y="500"/>
                  <a:pt x="1547" y="472"/>
                </a:cubicBezTo>
                <a:cubicBezTo>
                  <a:pt x="1546" y="470"/>
                  <a:pt x="1546" y="468"/>
                  <a:pt x="1547" y="465"/>
                </a:cubicBezTo>
                <a:cubicBezTo>
                  <a:pt x="1548" y="463"/>
                  <a:pt x="1549" y="462"/>
                  <a:pt x="1551" y="461"/>
                </a:cubicBezTo>
                <a:cubicBezTo>
                  <a:pt x="1556" y="459"/>
                  <a:pt x="1561" y="461"/>
                  <a:pt x="1563" y="465"/>
                </a:cubicBezTo>
                <a:cubicBezTo>
                  <a:pt x="1577" y="494"/>
                  <a:pt x="1589" y="524"/>
                  <a:pt x="1600" y="554"/>
                </a:cubicBezTo>
                <a:cubicBezTo>
                  <a:pt x="1601" y="556"/>
                  <a:pt x="1600" y="559"/>
                  <a:pt x="1599" y="561"/>
                </a:cubicBezTo>
                <a:cubicBezTo>
                  <a:pt x="1598" y="563"/>
                  <a:pt x="1597" y="564"/>
                  <a:pt x="1595" y="565"/>
                </a:cubicBezTo>
                <a:cubicBezTo>
                  <a:pt x="1594" y="565"/>
                  <a:pt x="1593" y="566"/>
                  <a:pt x="1592" y="566"/>
                </a:cubicBezTo>
                <a:close/>
                <a:moveTo>
                  <a:pt x="64" y="538"/>
                </a:moveTo>
                <a:cubicBezTo>
                  <a:pt x="64" y="538"/>
                  <a:pt x="64" y="538"/>
                  <a:pt x="64" y="538"/>
                </a:cubicBezTo>
                <a:cubicBezTo>
                  <a:pt x="64" y="538"/>
                  <a:pt x="64" y="538"/>
                  <a:pt x="64" y="538"/>
                </a:cubicBezTo>
                <a:cubicBezTo>
                  <a:pt x="63" y="538"/>
                  <a:pt x="62" y="538"/>
                  <a:pt x="61" y="538"/>
                </a:cubicBezTo>
                <a:cubicBezTo>
                  <a:pt x="56" y="536"/>
                  <a:pt x="54" y="531"/>
                  <a:pt x="56" y="527"/>
                </a:cubicBezTo>
                <a:cubicBezTo>
                  <a:pt x="58" y="522"/>
                  <a:pt x="63" y="520"/>
                  <a:pt x="67" y="522"/>
                </a:cubicBezTo>
                <a:cubicBezTo>
                  <a:pt x="71" y="524"/>
                  <a:pt x="73" y="528"/>
                  <a:pt x="72" y="533"/>
                </a:cubicBezTo>
                <a:cubicBezTo>
                  <a:pt x="72" y="533"/>
                  <a:pt x="72" y="533"/>
                  <a:pt x="72" y="533"/>
                </a:cubicBezTo>
                <a:cubicBezTo>
                  <a:pt x="70" y="536"/>
                  <a:pt x="67" y="538"/>
                  <a:pt x="64" y="538"/>
                </a:cubicBezTo>
                <a:close/>
                <a:moveTo>
                  <a:pt x="74" y="512"/>
                </a:moveTo>
                <a:cubicBezTo>
                  <a:pt x="73" y="512"/>
                  <a:pt x="72" y="512"/>
                  <a:pt x="71" y="511"/>
                </a:cubicBezTo>
                <a:cubicBezTo>
                  <a:pt x="69" y="510"/>
                  <a:pt x="67" y="509"/>
                  <a:pt x="67" y="507"/>
                </a:cubicBezTo>
                <a:cubicBezTo>
                  <a:pt x="66" y="505"/>
                  <a:pt x="66" y="502"/>
                  <a:pt x="67" y="500"/>
                </a:cubicBezTo>
                <a:cubicBezTo>
                  <a:pt x="76" y="479"/>
                  <a:pt x="86" y="458"/>
                  <a:pt x="96" y="438"/>
                </a:cubicBezTo>
                <a:cubicBezTo>
                  <a:pt x="101" y="430"/>
                  <a:pt x="105" y="421"/>
                  <a:pt x="110" y="413"/>
                </a:cubicBezTo>
                <a:cubicBezTo>
                  <a:pt x="129" y="380"/>
                  <a:pt x="150" y="349"/>
                  <a:pt x="174" y="318"/>
                </a:cubicBezTo>
                <a:cubicBezTo>
                  <a:pt x="176" y="315"/>
                  <a:pt x="182" y="314"/>
                  <a:pt x="185" y="317"/>
                </a:cubicBezTo>
                <a:cubicBezTo>
                  <a:pt x="189" y="320"/>
                  <a:pt x="190" y="325"/>
                  <a:pt x="187" y="329"/>
                </a:cubicBezTo>
                <a:cubicBezTo>
                  <a:pt x="164" y="358"/>
                  <a:pt x="143" y="390"/>
                  <a:pt x="125" y="422"/>
                </a:cubicBezTo>
                <a:cubicBezTo>
                  <a:pt x="120" y="430"/>
                  <a:pt x="116" y="438"/>
                  <a:pt x="111" y="446"/>
                </a:cubicBezTo>
                <a:cubicBezTo>
                  <a:pt x="101" y="466"/>
                  <a:pt x="91" y="486"/>
                  <a:pt x="82" y="507"/>
                </a:cubicBezTo>
                <a:cubicBezTo>
                  <a:pt x="81" y="510"/>
                  <a:pt x="78" y="512"/>
                  <a:pt x="74" y="512"/>
                </a:cubicBezTo>
                <a:close/>
                <a:moveTo>
                  <a:pt x="1542" y="451"/>
                </a:moveTo>
                <a:cubicBezTo>
                  <a:pt x="1539" y="451"/>
                  <a:pt x="1536" y="450"/>
                  <a:pt x="1535" y="447"/>
                </a:cubicBezTo>
                <a:cubicBezTo>
                  <a:pt x="1533" y="443"/>
                  <a:pt x="1534" y="438"/>
                  <a:pt x="1538" y="436"/>
                </a:cubicBezTo>
                <a:cubicBezTo>
                  <a:pt x="1542" y="433"/>
                  <a:pt x="1548" y="435"/>
                  <a:pt x="1550" y="439"/>
                </a:cubicBezTo>
                <a:cubicBezTo>
                  <a:pt x="1551" y="441"/>
                  <a:pt x="1551" y="443"/>
                  <a:pt x="1550" y="446"/>
                </a:cubicBezTo>
                <a:cubicBezTo>
                  <a:pt x="1550" y="448"/>
                  <a:pt x="1548" y="449"/>
                  <a:pt x="1546" y="451"/>
                </a:cubicBezTo>
                <a:cubicBezTo>
                  <a:pt x="1545" y="451"/>
                  <a:pt x="1544" y="451"/>
                  <a:pt x="1542" y="451"/>
                </a:cubicBezTo>
                <a:close/>
                <a:moveTo>
                  <a:pt x="1529" y="427"/>
                </a:moveTo>
                <a:cubicBezTo>
                  <a:pt x="1526" y="427"/>
                  <a:pt x="1523" y="425"/>
                  <a:pt x="1521" y="422"/>
                </a:cubicBezTo>
                <a:cubicBezTo>
                  <a:pt x="1503" y="390"/>
                  <a:pt x="1482" y="359"/>
                  <a:pt x="1459" y="329"/>
                </a:cubicBezTo>
                <a:cubicBezTo>
                  <a:pt x="1449" y="317"/>
                  <a:pt x="1439" y="304"/>
                  <a:pt x="1428" y="292"/>
                </a:cubicBezTo>
                <a:cubicBezTo>
                  <a:pt x="1418" y="280"/>
                  <a:pt x="1407" y="269"/>
                  <a:pt x="1397" y="258"/>
                </a:cubicBezTo>
                <a:cubicBezTo>
                  <a:pt x="1393" y="255"/>
                  <a:pt x="1393" y="249"/>
                  <a:pt x="1397" y="246"/>
                </a:cubicBezTo>
                <a:cubicBezTo>
                  <a:pt x="1400" y="243"/>
                  <a:pt x="1405" y="243"/>
                  <a:pt x="1409" y="246"/>
                </a:cubicBezTo>
                <a:cubicBezTo>
                  <a:pt x="1420" y="257"/>
                  <a:pt x="1431" y="269"/>
                  <a:pt x="1441" y="281"/>
                </a:cubicBezTo>
                <a:cubicBezTo>
                  <a:pt x="1452" y="293"/>
                  <a:pt x="1462" y="306"/>
                  <a:pt x="1473" y="319"/>
                </a:cubicBezTo>
                <a:cubicBezTo>
                  <a:pt x="1496" y="349"/>
                  <a:pt x="1517" y="381"/>
                  <a:pt x="1536" y="414"/>
                </a:cubicBezTo>
                <a:cubicBezTo>
                  <a:pt x="1538" y="418"/>
                  <a:pt x="1537" y="423"/>
                  <a:pt x="1533" y="426"/>
                </a:cubicBezTo>
                <a:cubicBezTo>
                  <a:pt x="1532" y="426"/>
                  <a:pt x="1530" y="427"/>
                  <a:pt x="1529" y="427"/>
                </a:cubicBezTo>
                <a:close/>
                <a:moveTo>
                  <a:pt x="198" y="310"/>
                </a:moveTo>
                <a:cubicBezTo>
                  <a:pt x="196" y="310"/>
                  <a:pt x="194" y="309"/>
                  <a:pt x="193" y="308"/>
                </a:cubicBezTo>
                <a:cubicBezTo>
                  <a:pt x="191" y="307"/>
                  <a:pt x="190" y="305"/>
                  <a:pt x="190" y="302"/>
                </a:cubicBezTo>
                <a:cubicBezTo>
                  <a:pt x="189" y="300"/>
                  <a:pt x="190" y="298"/>
                  <a:pt x="191" y="296"/>
                </a:cubicBezTo>
                <a:cubicBezTo>
                  <a:pt x="194" y="293"/>
                  <a:pt x="200" y="292"/>
                  <a:pt x="203" y="295"/>
                </a:cubicBezTo>
                <a:cubicBezTo>
                  <a:pt x="207" y="298"/>
                  <a:pt x="208" y="303"/>
                  <a:pt x="205" y="307"/>
                </a:cubicBezTo>
                <a:cubicBezTo>
                  <a:pt x="204" y="307"/>
                  <a:pt x="204" y="307"/>
                  <a:pt x="204" y="307"/>
                </a:cubicBezTo>
                <a:cubicBezTo>
                  <a:pt x="203" y="309"/>
                  <a:pt x="200" y="310"/>
                  <a:pt x="198" y="310"/>
                </a:cubicBezTo>
                <a:close/>
                <a:moveTo>
                  <a:pt x="216" y="289"/>
                </a:moveTo>
                <a:cubicBezTo>
                  <a:pt x="214" y="289"/>
                  <a:pt x="212" y="288"/>
                  <a:pt x="211" y="287"/>
                </a:cubicBezTo>
                <a:cubicBezTo>
                  <a:pt x="209" y="285"/>
                  <a:pt x="208" y="283"/>
                  <a:pt x="208" y="281"/>
                </a:cubicBezTo>
                <a:cubicBezTo>
                  <a:pt x="208" y="278"/>
                  <a:pt x="209" y="276"/>
                  <a:pt x="210" y="275"/>
                </a:cubicBezTo>
                <a:cubicBezTo>
                  <a:pt x="232" y="250"/>
                  <a:pt x="255" y="227"/>
                  <a:pt x="279" y="206"/>
                </a:cubicBezTo>
                <a:cubicBezTo>
                  <a:pt x="284" y="201"/>
                  <a:pt x="290" y="197"/>
                  <a:pt x="295" y="192"/>
                </a:cubicBezTo>
                <a:cubicBezTo>
                  <a:pt x="319" y="172"/>
                  <a:pt x="344" y="154"/>
                  <a:pt x="370" y="137"/>
                </a:cubicBezTo>
                <a:cubicBezTo>
                  <a:pt x="370" y="137"/>
                  <a:pt x="370" y="137"/>
                  <a:pt x="370" y="137"/>
                </a:cubicBezTo>
                <a:cubicBezTo>
                  <a:pt x="374" y="134"/>
                  <a:pt x="379" y="135"/>
                  <a:pt x="381" y="139"/>
                </a:cubicBezTo>
                <a:cubicBezTo>
                  <a:pt x="383" y="141"/>
                  <a:pt x="383" y="143"/>
                  <a:pt x="383" y="145"/>
                </a:cubicBezTo>
                <a:cubicBezTo>
                  <a:pt x="382" y="148"/>
                  <a:pt x="381" y="150"/>
                  <a:pt x="379" y="151"/>
                </a:cubicBezTo>
                <a:cubicBezTo>
                  <a:pt x="354" y="168"/>
                  <a:pt x="329" y="186"/>
                  <a:pt x="306" y="205"/>
                </a:cubicBezTo>
                <a:cubicBezTo>
                  <a:pt x="301" y="210"/>
                  <a:pt x="295" y="214"/>
                  <a:pt x="290" y="219"/>
                </a:cubicBezTo>
                <a:cubicBezTo>
                  <a:pt x="267" y="240"/>
                  <a:pt x="244" y="262"/>
                  <a:pt x="223" y="286"/>
                </a:cubicBezTo>
                <a:cubicBezTo>
                  <a:pt x="221" y="288"/>
                  <a:pt x="219" y="289"/>
                  <a:pt x="216" y="289"/>
                </a:cubicBezTo>
                <a:close/>
                <a:moveTo>
                  <a:pt x="1382" y="241"/>
                </a:moveTo>
                <a:cubicBezTo>
                  <a:pt x="1380" y="241"/>
                  <a:pt x="1378" y="240"/>
                  <a:pt x="1377" y="238"/>
                </a:cubicBezTo>
                <a:cubicBezTo>
                  <a:pt x="1375" y="237"/>
                  <a:pt x="1374" y="235"/>
                  <a:pt x="1374" y="232"/>
                </a:cubicBezTo>
                <a:cubicBezTo>
                  <a:pt x="1374" y="230"/>
                  <a:pt x="1375" y="228"/>
                  <a:pt x="1376" y="226"/>
                </a:cubicBezTo>
                <a:cubicBezTo>
                  <a:pt x="1379" y="223"/>
                  <a:pt x="1385" y="223"/>
                  <a:pt x="1388" y="226"/>
                </a:cubicBezTo>
                <a:cubicBezTo>
                  <a:pt x="1390" y="228"/>
                  <a:pt x="1391" y="230"/>
                  <a:pt x="1391" y="232"/>
                </a:cubicBezTo>
                <a:cubicBezTo>
                  <a:pt x="1391" y="234"/>
                  <a:pt x="1390" y="236"/>
                  <a:pt x="1389" y="238"/>
                </a:cubicBezTo>
                <a:cubicBezTo>
                  <a:pt x="1387" y="240"/>
                  <a:pt x="1385" y="241"/>
                  <a:pt x="1382" y="241"/>
                </a:cubicBezTo>
                <a:close/>
                <a:moveTo>
                  <a:pt x="1361" y="222"/>
                </a:moveTo>
                <a:cubicBezTo>
                  <a:pt x="1359" y="222"/>
                  <a:pt x="1357" y="221"/>
                  <a:pt x="1356" y="219"/>
                </a:cubicBezTo>
                <a:cubicBezTo>
                  <a:pt x="1328" y="195"/>
                  <a:pt x="1298" y="172"/>
                  <a:pt x="1267" y="151"/>
                </a:cubicBezTo>
                <a:cubicBezTo>
                  <a:pt x="1241" y="134"/>
                  <a:pt x="1213" y="118"/>
                  <a:pt x="1185" y="104"/>
                </a:cubicBezTo>
                <a:cubicBezTo>
                  <a:pt x="1183" y="103"/>
                  <a:pt x="1181" y="101"/>
                  <a:pt x="1180" y="99"/>
                </a:cubicBezTo>
                <a:cubicBezTo>
                  <a:pt x="1180" y="97"/>
                  <a:pt x="1180" y="94"/>
                  <a:pt x="1181" y="92"/>
                </a:cubicBezTo>
                <a:cubicBezTo>
                  <a:pt x="1183" y="88"/>
                  <a:pt x="1188" y="87"/>
                  <a:pt x="1192" y="89"/>
                </a:cubicBezTo>
                <a:cubicBezTo>
                  <a:pt x="1221" y="103"/>
                  <a:pt x="1249" y="119"/>
                  <a:pt x="1276" y="137"/>
                </a:cubicBezTo>
                <a:cubicBezTo>
                  <a:pt x="1308" y="158"/>
                  <a:pt x="1339" y="182"/>
                  <a:pt x="1367" y="207"/>
                </a:cubicBezTo>
                <a:cubicBezTo>
                  <a:pt x="1367" y="207"/>
                  <a:pt x="1367" y="207"/>
                  <a:pt x="1367" y="207"/>
                </a:cubicBezTo>
                <a:cubicBezTo>
                  <a:pt x="1371" y="210"/>
                  <a:pt x="1371" y="215"/>
                  <a:pt x="1368" y="219"/>
                </a:cubicBezTo>
                <a:cubicBezTo>
                  <a:pt x="1366" y="221"/>
                  <a:pt x="1364" y="222"/>
                  <a:pt x="1361" y="222"/>
                </a:cubicBezTo>
                <a:close/>
                <a:moveTo>
                  <a:pt x="398" y="137"/>
                </a:moveTo>
                <a:cubicBezTo>
                  <a:pt x="395" y="137"/>
                  <a:pt x="393" y="136"/>
                  <a:pt x="391" y="133"/>
                </a:cubicBezTo>
                <a:cubicBezTo>
                  <a:pt x="390" y="131"/>
                  <a:pt x="390" y="129"/>
                  <a:pt x="390" y="127"/>
                </a:cubicBezTo>
                <a:cubicBezTo>
                  <a:pt x="391" y="124"/>
                  <a:pt x="392" y="123"/>
                  <a:pt x="394" y="121"/>
                </a:cubicBezTo>
                <a:cubicBezTo>
                  <a:pt x="398" y="119"/>
                  <a:pt x="403" y="120"/>
                  <a:pt x="406" y="124"/>
                </a:cubicBezTo>
                <a:cubicBezTo>
                  <a:pt x="408" y="128"/>
                  <a:pt x="407" y="133"/>
                  <a:pt x="403" y="136"/>
                </a:cubicBezTo>
                <a:cubicBezTo>
                  <a:pt x="401" y="137"/>
                  <a:pt x="400" y="137"/>
                  <a:pt x="398" y="137"/>
                </a:cubicBezTo>
                <a:close/>
                <a:moveTo>
                  <a:pt x="423" y="123"/>
                </a:moveTo>
                <a:cubicBezTo>
                  <a:pt x="423" y="123"/>
                  <a:pt x="423" y="123"/>
                  <a:pt x="423" y="123"/>
                </a:cubicBezTo>
                <a:cubicBezTo>
                  <a:pt x="420" y="123"/>
                  <a:pt x="417" y="121"/>
                  <a:pt x="415" y="118"/>
                </a:cubicBezTo>
                <a:cubicBezTo>
                  <a:pt x="413" y="114"/>
                  <a:pt x="414" y="109"/>
                  <a:pt x="419" y="107"/>
                </a:cubicBezTo>
                <a:cubicBezTo>
                  <a:pt x="447" y="91"/>
                  <a:pt x="476" y="77"/>
                  <a:pt x="506" y="64"/>
                </a:cubicBezTo>
                <a:cubicBezTo>
                  <a:pt x="528" y="55"/>
                  <a:pt x="550" y="47"/>
                  <a:pt x="572" y="40"/>
                </a:cubicBezTo>
                <a:cubicBezTo>
                  <a:pt x="586" y="36"/>
                  <a:pt x="600" y="32"/>
                  <a:pt x="614" y="28"/>
                </a:cubicBezTo>
                <a:cubicBezTo>
                  <a:pt x="619" y="27"/>
                  <a:pt x="623" y="29"/>
                  <a:pt x="624" y="34"/>
                </a:cubicBezTo>
                <a:cubicBezTo>
                  <a:pt x="625" y="36"/>
                  <a:pt x="625" y="38"/>
                  <a:pt x="624" y="40"/>
                </a:cubicBezTo>
                <a:cubicBezTo>
                  <a:pt x="622" y="42"/>
                  <a:pt x="621" y="44"/>
                  <a:pt x="618" y="44"/>
                </a:cubicBezTo>
                <a:cubicBezTo>
                  <a:pt x="605" y="48"/>
                  <a:pt x="591" y="52"/>
                  <a:pt x="577" y="56"/>
                </a:cubicBezTo>
                <a:cubicBezTo>
                  <a:pt x="555" y="63"/>
                  <a:pt x="534" y="71"/>
                  <a:pt x="512" y="80"/>
                </a:cubicBezTo>
                <a:cubicBezTo>
                  <a:pt x="483" y="92"/>
                  <a:pt x="454" y="106"/>
                  <a:pt x="427" y="122"/>
                </a:cubicBezTo>
                <a:cubicBezTo>
                  <a:pt x="426" y="122"/>
                  <a:pt x="424" y="123"/>
                  <a:pt x="423" y="123"/>
                </a:cubicBezTo>
                <a:close/>
                <a:moveTo>
                  <a:pt x="1163" y="92"/>
                </a:moveTo>
                <a:cubicBezTo>
                  <a:pt x="1162" y="92"/>
                  <a:pt x="1161" y="92"/>
                  <a:pt x="1160" y="92"/>
                </a:cubicBezTo>
                <a:cubicBezTo>
                  <a:pt x="1157" y="91"/>
                  <a:pt x="1156" y="89"/>
                  <a:pt x="1155" y="87"/>
                </a:cubicBezTo>
                <a:cubicBezTo>
                  <a:pt x="1154" y="85"/>
                  <a:pt x="1154" y="82"/>
                  <a:pt x="1155" y="80"/>
                </a:cubicBezTo>
                <a:cubicBezTo>
                  <a:pt x="1157" y="76"/>
                  <a:pt x="1162" y="74"/>
                  <a:pt x="1167" y="76"/>
                </a:cubicBezTo>
                <a:cubicBezTo>
                  <a:pt x="1171" y="78"/>
                  <a:pt x="1173" y="83"/>
                  <a:pt x="1171" y="87"/>
                </a:cubicBezTo>
                <a:cubicBezTo>
                  <a:pt x="1169" y="90"/>
                  <a:pt x="1166" y="92"/>
                  <a:pt x="1163" y="92"/>
                </a:cubicBezTo>
                <a:close/>
                <a:moveTo>
                  <a:pt x="1137" y="81"/>
                </a:moveTo>
                <a:cubicBezTo>
                  <a:pt x="1136" y="81"/>
                  <a:pt x="1135" y="81"/>
                  <a:pt x="1134" y="80"/>
                </a:cubicBezTo>
                <a:cubicBezTo>
                  <a:pt x="1100" y="66"/>
                  <a:pt x="1064" y="54"/>
                  <a:pt x="1028" y="44"/>
                </a:cubicBezTo>
                <a:cubicBezTo>
                  <a:pt x="1028" y="44"/>
                  <a:pt x="1028" y="44"/>
                  <a:pt x="1028" y="44"/>
                </a:cubicBezTo>
                <a:cubicBezTo>
                  <a:pt x="997" y="36"/>
                  <a:pt x="966" y="30"/>
                  <a:pt x="935" y="25"/>
                </a:cubicBezTo>
                <a:cubicBezTo>
                  <a:pt x="933" y="25"/>
                  <a:pt x="931" y="24"/>
                  <a:pt x="929" y="22"/>
                </a:cubicBezTo>
                <a:cubicBezTo>
                  <a:pt x="928" y="20"/>
                  <a:pt x="927" y="18"/>
                  <a:pt x="928" y="16"/>
                </a:cubicBezTo>
                <a:cubicBezTo>
                  <a:pt x="928" y="11"/>
                  <a:pt x="933" y="8"/>
                  <a:pt x="937" y="9"/>
                </a:cubicBezTo>
                <a:cubicBezTo>
                  <a:pt x="969" y="13"/>
                  <a:pt x="1001" y="20"/>
                  <a:pt x="1032" y="28"/>
                </a:cubicBezTo>
                <a:cubicBezTo>
                  <a:pt x="1069" y="38"/>
                  <a:pt x="1105" y="50"/>
                  <a:pt x="1140" y="65"/>
                </a:cubicBezTo>
                <a:cubicBezTo>
                  <a:pt x="1145" y="66"/>
                  <a:pt x="1147" y="71"/>
                  <a:pt x="1145" y="76"/>
                </a:cubicBezTo>
                <a:cubicBezTo>
                  <a:pt x="1144" y="79"/>
                  <a:pt x="1141" y="81"/>
                  <a:pt x="1137" y="81"/>
                </a:cubicBezTo>
                <a:close/>
                <a:moveTo>
                  <a:pt x="644" y="38"/>
                </a:moveTo>
                <a:cubicBezTo>
                  <a:pt x="640" y="38"/>
                  <a:pt x="636" y="35"/>
                  <a:pt x="635" y="31"/>
                </a:cubicBezTo>
                <a:cubicBezTo>
                  <a:pt x="634" y="27"/>
                  <a:pt x="637" y="22"/>
                  <a:pt x="642" y="21"/>
                </a:cubicBezTo>
                <a:cubicBezTo>
                  <a:pt x="646" y="20"/>
                  <a:pt x="651" y="23"/>
                  <a:pt x="652" y="27"/>
                </a:cubicBezTo>
                <a:cubicBezTo>
                  <a:pt x="653" y="32"/>
                  <a:pt x="650" y="37"/>
                  <a:pt x="646" y="38"/>
                </a:cubicBezTo>
                <a:cubicBezTo>
                  <a:pt x="645" y="38"/>
                  <a:pt x="644" y="38"/>
                  <a:pt x="644" y="38"/>
                </a:cubicBezTo>
                <a:close/>
                <a:moveTo>
                  <a:pt x="671" y="32"/>
                </a:moveTo>
                <a:cubicBezTo>
                  <a:pt x="667" y="32"/>
                  <a:pt x="664" y="29"/>
                  <a:pt x="663" y="25"/>
                </a:cubicBezTo>
                <a:cubicBezTo>
                  <a:pt x="663" y="23"/>
                  <a:pt x="663" y="21"/>
                  <a:pt x="664" y="19"/>
                </a:cubicBezTo>
                <a:cubicBezTo>
                  <a:pt x="666" y="17"/>
                  <a:pt x="668" y="16"/>
                  <a:pt x="670" y="15"/>
                </a:cubicBezTo>
                <a:cubicBezTo>
                  <a:pt x="702" y="9"/>
                  <a:pt x="734" y="5"/>
                  <a:pt x="766" y="3"/>
                </a:cubicBezTo>
                <a:cubicBezTo>
                  <a:pt x="766" y="3"/>
                  <a:pt x="766" y="3"/>
                  <a:pt x="766" y="3"/>
                </a:cubicBezTo>
                <a:cubicBezTo>
                  <a:pt x="804" y="0"/>
                  <a:pt x="843" y="0"/>
                  <a:pt x="880" y="3"/>
                </a:cubicBezTo>
                <a:cubicBezTo>
                  <a:pt x="885" y="3"/>
                  <a:pt x="888" y="7"/>
                  <a:pt x="888" y="12"/>
                </a:cubicBezTo>
                <a:cubicBezTo>
                  <a:pt x="888" y="16"/>
                  <a:pt x="884" y="20"/>
                  <a:pt x="879" y="20"/>
                </a:cubicBezTo>
                <a:cubicBezTo>
                  <a:pt x="842" y="17"/>
                  <a:pt x="804" y="17"/>
                  <a:pt x="767" y="20"/>
                </a:cubicBezTo>
                <a:cubicBezTo>
                  <a:pt x="767" y="20"/>
                  <a:pt x="767" y="20"/>
                  <a:pt x="767" y="20"/>
                </a:cubicBezTo>
                <a:cubicBezTo>
                  <a:pt x="736" y="22"/>
                  <a:pt x="704" y="26"/>
                  <a:pt x="673" y="32"/>
                </a:cubicBezTo>
                <a:cubicBezTo>
                  <a:pt x="672" y="32"/>
                  <a:pt x="672" y="32"/>
                  <a:pt x="671" y="32"/>
                </a:cubicBezTo>
                <a:close/>
                <a:moveTo>
                  <a:pt x="908" y="22"/>
                </a:moveTo>
                <a:cubicBezTo>
                  <a:pt x="908" y="22"/>
                  <a:pt x="907" y="22"/>
                  <a:pt x="907" y="22"/>
                </a:cubicBezTo>
                <a:cubicBezTo>
                  <a:pt x="905" y="22"/>
                  <a:pt x="903" y="21"/>
                  <a:pt x="901" y="19"/>
                </a:cubicBezTo>
                <a:cubicBezTo>
                  <a:pt x="900" y="17"/>
                  <a:pt x="899" y="15"/>
                  <a:pt x="899" y="13"/>
                </a:cubicBezTo>
                <a:cubicBezTo>
                  <a:pt x="900" y="8"/>
                  <a:pt x="904" y="5"/>
                  <a:pt x="909" y="5"/>
                </a:cubicBezTo>
                <a:cubicBezTo>
                  <a:pt x="913" y="6"/>
                  <a:pt x="917" y="10"/>
                  <a:pt x="916" y="14"/>
                </a:cubicBezTo>
                <a:cubicBezTo>
                  <a:pt x="916" y="19"/>
                  <a:pt x="912" y="22"/>
                  <a:pt x="908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BA82A8C2-623E-8F36-1652-7F0A5B0370BE}"/>
              </a:ext>
            </a:extLst>
          </p:cNvPr>
          <p:cNvSpPr>
            <a:spLocks noEditPoints="1"/>
          </p:cNvSpPr>
          <p:nvPr/>
        </p:nvSpPr>
        <p:spPr bwMode="auto">
          <a:xfrm>
            <a:off x="7475453" y="1751209"/>
            <a:ext cx="3975827" cy="3981131"/>
          </a:xfrm>
          <a:custGeom>
            <a:avLst/>
            <a:gdLst>
              <a:gd name="T0" fmla="*/ 733 w 1499"/>
              <a:gd name="T1" fmla="*/ 1483 h 1500"/>
              <a:gd name="T2" fmla="*/ 638 w 1499"/>
              <a:gd name="T3" fmla="*/ 1492 h 1500"/>
              <a:gd name="T4" fmla="*/ 639 w 1499"/>
              <a:gd name="T5" fmla="*/ 1475 h 1500"/>
              <a:gd name="T6" fmla="*/ 592 w 1499"/>
              <a:gd name="T7" fmla="*/ 1483 h 1500"/>
              <a:gd name="T8" fmla="*/ 601 w 1499"/>
              <a:gd name="T9" fmla="*/ 1470 h 1500"/>
              <a:gd name="T10" fmla="*/ 949 w 1499"/>
              <a:gd name="T11" fmla="*/ 1456 h 1500"/>
              <a:gd name="T12" fmla="*/ 952 w 1499"/>
              <a:gd name="T13" fmla="*/ 1472 h 1500"/>
              <a:gd name="T14" fmla="*/ 300 w 1499"/>
              <a:gd name="T15" fmla="*/ 1340 h 1500"/>
              <a:gd name="T16" fmla="*/ 1037 w 1499"/>
              <a:gd name="T17" fmla="*/ 1442 h 1500"/>
              <a:gd name="T18" fmla="*/ 1078 w 1499"/>
              <a:gd name="T19" fmla="*/ 1423 h 1500"/>
              <a:gd name="T20" fmla="*/ 1271 w 1499"/>
              <a:gd name="T21" fmla="*/ 1286 h 1500"/>
              <a:gd name="T22" fmla="*/ 272 w 1499"/>
              <a:gd name="T23" fmla="*/ 1325 h 1500"/>
              <a:gd name="T24" fmla="*/ 272 w 1499"/>
              <a:gd name="T25" fmla="*/ 1325 h 1500"/>
              <a:gd name="T26" fmla="*/ 201 w 1499"/>
              <a:gd name="T27" fmla="*/ 1248 h 1500"/>
              <a:gd name="T28" fmla="*/ 238 w 1499"/>
              <a:gd name="T29" fmla="*/ 1295 h 1500"/>
              <a:gd name="T30" fmla="*/ 1330 w 1499"/>
              <a:gd name="T31" fmla="*/ 1212 h 1500"/>
              <a:gd name="T32" fmla="*/ 170 w 1499"/>
              <a:gd name="T33" fmla="*/ 1226 h 1500"/>
              <a:gd name="T34" fmla="*/ 71 w 1499"/>
              <a:gd name="T35" fmla="*/ 1027 h 1500"/>
              <a:gd name="T36" fmla="*/ 1345 w 1499"/>
              <a:gd name="T37" fmla="*/ 1178 h 1500"/>
              <a:gd name="T38" fmla="*/ 1377 w 1499"/>
              <a:gd name="T39" fmla="*/ 1154 h 1500"/>
              <a:gd name="T40" fmla="*/ 1475 w 1499"/>
              <a:gd name="T41" fmla="*/ 941 h 1500"/>
              <a:gd name="T42" fmla="*/ 38 w 1499"/>
              <a:gd name="T43" fmla="*/ 980 h 1500"/>
              <a:gd name="T44" fmla="*/ 46 w 1499"/>
              <a:gd name="T45" fmla="*/ 993 h 1500"/>
              <a:gd name="T46" fmla="*/ 31 w 1499"/>
              <a:gd name="T47" fmla="*/ 895 h 1500"/>
              <a:gd name="T48" fmla="*/ 1470 w 1499"/>
              <a:gd name="T49" fmla="*/ 900 h 1500"/>
              <a:gd name="T50" fmla="*/ 1486 w 1499"/>
              <a:gd name="T51" fmla="*/ 897 h 1500"/>
              <a:gd name="T52" fmla="*/ 10 w 1499"/>
              <a:gd name="T53" fmla="*/ 625 h 1500"/>
              <a:gd name="T54" fmla="*/ 15 w 1499"/>
              <a:gd name="T55" fmla="*/ 861 h 1500"/>
              <a:gd name="T56" fmla="*/ 1498 w 1499"/>
              <a:gd name="T57" fmla="*/ 806 h 1500"/>
              <a:gd name="T58" fmla="*/ 1486 w 1499"/>
              <a:gd name="T59" fmla="*/ 663 h 1500"/>
              <a:gd name="T60" fmla="*/ 1473 w 1499"/>
              <a:gd name="T61" fmla="*/ 628 h 1500"/>
              <a:gd name="T62" fmla="*/ 1481 w 1499"/>
              <a:gd name="T63" fmla="*/ 635 h 1500"/>
              <a:gd name="T64" fmla="*/ 29 w 1499"/>
              <a:gd name="T65" fmla="*/ 574 h 1500"/>
              <a:gd name="T66" fmla="*/ 1381 w 1499"/>
              <a:gd name="T67" fmla="*/ 377 h 1500"/>
              <a:gd name="T68" fmla="*/ 1474 w 1499"/>
              <a:gd name="T69" fmla="*/ 590 h 1500"/>
              <a:gd name="T70" fmla="*/ 45 w 1499"/>
              <a:gd name="T71" fmla="*/ 493 h 1500"/>
              <a:gd name="T72" fmla="*/ 66 w 1499"/>
              <a:gd name="T73" fmla="*/ 461 h 1500"/>
              <a:gd name="T74" fmla="*/ 197 w 1499"/>
              <a:gd name="T75" fmla="*/ 269 h 1500"/>
              <a:gd name="T76" fmla="*/ 1331 w 1499"/>
              <a:gd name="T77" fmla="*/ 303 h 1500"/>
              <a:gd name="T78" fmla="*/ 1369 w 1499"/>
              <a:gd name="T79" fmla="*/ 341 h 1500"/>
              <a:gd name="T80" fmla="*/ 1315 w 1499"/>
              <a:gd name="T81" fmla="*/ 257 h 1500"/>
              <a:gd name="T82" fmla="*/ 215 w 1499"/>
              <a:gd name="T83" fmla="*/ 224 h 1500"/>
              <a:gd name="T84" fmla="*/ 1250 w 1499"/>
              <a:gd name="T85" fmla="*/ 214 h 1500"/>
              <a:gd name="T86" fmla="*/ 1284 w 1499"/>
              <a:gd name="T87" fmla="*/ 224 h 1500"/>
              <a:gd name="T88" fmla="*/ 248 w 1499"/>
              <a:gd name="T89" fmla="*/ 192 h 1500"/>
              <a:gd name="T90" fmla="*/ 325 w 1499"/>
              <a:gd name="T91" fmla="*/ 151 h 1500"/>
              <a:gd name="T92" fmla="*/ 524 w 1499"/>
              <a:gd name="T93" fmla="*/ 34 h 1500"/>
              <a:gd name="T94" fmla="*/ 325 w 1499"/>
              <a:gd name="T95" fmla="*/ 151 h 1500"/>
              <a:gd name="T96" fmla="*/ 1060 w 1499"/>
              <a:gd name="T97" fmla="*/ 67 h 1500"/>
              <a:gd name="T98" fmla="*/ 964 w 1499"/>
              <a:gd name="T99" fmla="*/ 40 h 1500"/>
              <a:gd name="T100" fmla="*/ 562 w 1499"/>
              <a:gd name="T101" fmla="*/ 32 h 1500"/>
              <a:gd name="T102" fmla="*/ 572 w 1499"/>
              <a:gd name="T103" fmla="*/ 39 h 1500"/>
              <a:gd name="T104" fmla="*/ 705 w 1499"/>
              <a:gd name="T105" fmla="*/ 18 h 1500"/>
              <a:gd name="T106" fmla="*/ 936 w 1499"/>
              <a:gd name="T107" fmla="*/ 26 h 1500"/>
              <a:gd name="T108" fmla="*/ 658 w 1499"/>
              <a:gd name="T109" fmla="*/ 6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99" h="1500">
                <a:moveTo>
                  <a:pt x="750" y="1500"/>
                </a:moveTo>
                <a:cubicBezTo>
                  <a:pt x="744" y="1500"/>
                  <a:pt x="738" y="1500"/>
                  <a:pt x="733" y="1500"/>
                </a:cubicBezTo>
                <a:cubicBezTo>
                  <a:pt x="716" y="1499"/>
                  <a:pt x="699" y="1498"/>
                  <a:pt x="682" y="1497"/>
                </a:cubicBezTo>
                <a:cubicBezTo>
                  <a:pt x="677" y="1497"/>
                  <a:pt x="674" y="1492"/>
                  <a:pt x="674" y="1488"/>
                </a:cubicBezTo>
                <a:cubicBezTo>
                  <a:pt x="675" y="1483"/>
                  <a:pt x="679" y="1480"/>
                  <a:pt x="684" y="1480"/>
                </a:cubicBezTo>
                <a:cubicBezTo>
                  <a:pt x="700" y="1482"/>
                  <a:pt x="717" y="1482"/>
                  <a:pt x="733" y="1483"/>
                </a:cubicBezTo>
                <a:cubicBezTo>
                  <a:pt x="739" y="1483"/>
                  <a:pt x="744" y="1483"/>
                  <a:pt x="750" y="1483"/>
                </a:cubicBezTo>
                <a:cubicBezTo>
                  <a:pt x="803" y="1483"/>
                  <a:pt x="855" y="1477"/>
                  <a:pt x="906" y="1466"/>
                </a:cubicBezTo>
                <a:cubicBezTo>
                  <a:pt x="911" y="1465"/>
                  <a:pt x="915" y="1468"/>
                  <a:pt x="916" y="1473"/>
                </a:cubicBezTo>
                <a:cubicBezTo>
                  <a:pt x="917" y="1477"/>
                  <a:pt x="914" y="1482"/>
                  <a:pt x="910" y="1483"/>
                </a:cubicBezTo>
                <a:cubicBezTo>
                  <a:pt x="857" y="1494"/>
                  <a:pt x="804" y="1500"/>
                  <a:pt x="750" y="1500"/>
                </a:cubicBezTo>
                <a:close/>
                <a:moveTo>
                  <a:pt x="638" y="1492"/>
                </a:moveTo>
                <a:cubicBezTo>
                  <a:pt x="638" y="1492"/>
                  <a:pt x="637" y="1492"/>
                  <a:pt x="637" y="1492"/>
                </a:cubicBezTo>
                <a:cubicBezTo>
                  <a:pt x="637" y="1491"/>
                  <a:pt x="637" y="1491"/>
                  <a:pt x="637" y="1491"/>
                </a:cubicBezTo>
                <a:cubicBezTo>
                  <a:pt x="634" y="1491"/>
                  <a:pt x="632" y="1490"/>
                  <a:pt x="631" y="1488"/>
                </a:cubicBezTo>
                <a:cubicBezTo>
                  <a:pt x="630" y="1486"/>
                  <a:pt x="629" y="1484"/>
                  <a:pt x="630" y="1482"/>
                </a:cubicBezTo>
                <a:cubicBezTo>
                  <a:pt x="630" y="1477"/>
                  <a:pt x="634" y="1474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41" y="1475"/>
                  <a:pt x="643" y="1476"/>
                  <a:pt x="645" y="1478"/>
                </a:cubicBezTo>
                <a:cubicBezTo>
                  <a:pt x="646" y="1480"/>
                  <a:pt x="647" y="1482"/>
                  <a:pt x="646" y="1484"/>
                </a:cubicBezTo>
                <a:cubicBezTo>
                  <a:pt x="646" y="1489"/>
                  <a:pt x="642" y="1492"/>
                  <a:pt x="638" y="1492"/>
                </a:cubicBezTo>
                <a:close/>
                <a:moveTo>
                  <a:pt x="593" y="1484"/>
                </a:moveTo>
                <a:cubicBezTo>
                  <a:pt x="593" y="1484"/>
                  <a:pt x="592" y="1483"/>
                  <a:pt x="592" y="1483"/>
                </a:cubicBezTo>
                <a:cubicBezTo>
                  <a:pt x="577" y="1480"/>
                  <a:pt x="562" y="1476"/>
                  <a:pt x="547" y="1472"/>
                </a:cubicBezTo>
                <a:cubicBezTo>
                  <a:pt x="545" y="1472"/>
                  <a:pt x="543" y="1470"/>
                  <a:pt x="542" y="1468"/>
                </a:cubicBezTo>
                <a:cubicBezTo>
                  <a:pt x="541" y="1466"/>
                  <a:pt x="541" y="1464"/>
                  <a:pt x="541" y="1462"/>
                </a:cubicBezTo>
                <a:cubicBezTo>
                  <a:pt x="543" y="1458"/>
                  <a:pt x="547" y="1455"/>
                  <a:pt x="552" y="1456"/>
                </a:cubicBezTo>
                <a:cubicBezTo>
                  <a:pt x="566" y="1460"/>
                  <a:pt x="581" y="1464"/>
                  <a:pt x="595" y="1467"/>
                </a:cubicBezTo>
                <a:cubicBezTo>
                  <a:pt x="597" y="1467"/>
                  <a:pt x="599" y="1469"/>
                  <a:pt x="601" y="1470"/>
                </a:cubicBezTo>
                <a:cubicBezTo>
                  <a:pt x="602" y="1472"/>
                  <a:pt x="602" y="1475"/>
                  <a:pt x="602" y="1477"/>
                </a:cubicBezTo>
                <a:cubicBezTo>
                  <a:pt x="601" y="1481"/>
                  <a:pt x="597" y="1484"/>
                  <a:pt x="593" y="1484"/>
                </a:cubicBezTo>
                <a:close/>
                <a:moveTo>
                  <a:pt x="952" y="1472"/>
                </a:moveTo>
                <a:cubicBezTo>
                  <a:pt x="948" y="1472"/>
                  <a:pt x="945" y="1470"/>
                  <a:pt x="944" y="1466"/>
                </a:cubicBezTo>
                <a:cubicBezTo>
                  <a:pt x="943" y="1464"/>
                  <a:pt x="943" y="1462"/>
                  <a:pt x="944" y="1460"/>
                </a:cubicBezTo>
                <a:cubicBezTo>
                  <a:pt x="946" y="1458"/>
                  <a:pt x="947" y="1456"/>
                  <a:pt x="949" y="1456"/>
                </a:cubicBezTo>
                <a:cubicBezTo>
                  <a:pt x="964" y="1452"/>
                  <a:pt x="978" y="1447"/>
                  <a:pt x="992" y="1442"/>
                </a:cubicBezTo>
                <a:cubicBezTo>
                  <a:pt x="996" y="1441"/>
                  <a:pt x="1001" y="1443"/>
                  <a:pt x="1003" y="1447"/>
                </a:cubicBezTo>
                <a:cubicBezTo>
                  <a:pt x="1005" y="1452"/>
                  <a:pt x="1002" y="1457"/>
                  <a:pt x="998" y="1458"/>
                </a:cubicBezTo>
                <a:cubicBezTo>
                  <a:pt x="983" y="1463"/>
                  <a:pt x="969" y="1468"/>
                  <a:pt x="954" y="1472"/>
                </a:cubicBezTo>
                <a:cubicBezTo>
                  <a:pt x="954" y="1472"/>
                  <a:pt x="954" y="1472"/>
                  <a:pt x="954" y="1472"/>
                </a:cubicBezTo>
                <a:cubicBezTo>
                  <a:pt x="953" y="1472"/>
                  <a:pt x="953" y="1472"/>
                  <a:pt x="952" y="1472"/>
                </a:cubicBezTo>
                <a:close/>
                <a:moveTo>
                  <a:pt x="506" y="1459"/>
                </a:moveTo>
                <a:cubicBezTo>
                  <a:pt x="505" y="1459"/>
                  <a:pt x="504" y="1459"/>
                  <a:pt x="504" y="1459"/>
                </a:cubicBezTo>
                <a:cubicBezTo>
                  <a:pt x="486" y="1453"/>
                  <a:pt x="468" y="1446"/>
                  <a:pt x="451" y="1438"/>
                </a:cubicBezTo>
                <a:cubicBezTo>
                  <a:pt x="399" y="1415"/>
                  <a:pt x="348" y="1386"/>
                  <a:pt x="302" y="1352"/>
                </a:cubicBezTo>
                <a:cubicBezTo>
                  <a:pt x="302" y="1352"/>
                  <a:pt x="302" y="1352"/>
                  <a:pt x="302" y="1352"/>
                </a:cubicBezTo>
                <a:cubicBezTo>
                  <a:pt x="298" y="1349"/>
                  <a:pt x="298" y="1344"/>
                  <a:pt x="300" y="1340"/>
                </a:cubicBezTo>
                <a:cubicBezTo>
                  <a:pt x="303" y="1336"/>
                  <a:pt x="309" y="1336"/>
                  <a:pt x="312" y="1338"/>
                </a:cubicBezTo>
                <a:cubicBezTo>
                  <a:pt x="358" y="1372"/>
                  <a:pt x="406" y="1400"/>
                  <a:pt x="458" y="1423"/>
                </a:cubicBezTo>
                <a:cubicBezTo>
                  <a:pt x="475" y="1430"/>
                  <a:pt x="492" y="1437"/>
                  <a:pt x="509" y="1443"/>
                </a:cubicBezTo>
                <a:cubicBezTo>
                  <a:pt x="514" y="1444"/>
                  <a:pt x="516" y="1449"/>
                  <a:pt x="514" y="1453"/>
                </a:cubicBezTo>
                <a:cubicBezTo>
                  <a:pt x="513" y="1457"/>
                  <a:pt x="510" y="1459"/>
                  <a:pt x="506" y="1459"/>
                </a:cubicBezTo>
                <a:close/>
                <a:moveTo>
                  <a:pt x="1037" y="1442"/>
                </a:moveTo>
                <a:cubicBezTo>
                  <a:pt x="1034" y="1442"/>
                  <a:pt x="1031" y="1440"/>
                  <a:pt x="1029" y="1437"/>
                </a:cubicBezTo>
                <a:cubicBezTo>
                  <a:pt x="1028" y="1433"/>
                  <a:pt x="1030" y="1428"/>
                  <a:pt x="1034" y="1426"/>
                </a:cubicBezTo>
                <a:cubicBezTo>
                  <a:pt x="1038" y="1424"/>
                  <a:pt x="1043" y="1426"/>
                  <a:pt x="1045" y="1431"/>
                </a:cubicBezTo>
                <a:cubicBezTo>
                  <a:pt x="1047" y="1435"/>
                  <a:pt x="1045" y="1440"/>
                  <a:pt x="1040" y="1442"/>
                </a:cubicBezTo>
                <a:cubicBezTo>
                  <a:pt x="1039" y="1442"/>
                  <a:pt x="1038" y="1442"/>
                  <a:pt x="1037" y="1442"/>
                </a:cubicBezTo>
                <a:close/>
                <a:moveTo>
                  <a:pt x="1078" y="1423"/>
                </a:moveTo>
                <a:cubicBezTo>
                  <a:pt x="1075" y="1423"/>
                  <a:pt x="1072" y="1422"/>
                  <a:pt x="1071" y="1419"/>
                </a:cubicBezTo>
                <a:cubicBezTo>
                  <a:pt x="1069" y="1415"/>
                  <a:pt x="1070" y="1409"/>
                  <a:pt x="1075" y="1407"/>
                </a:cubicBezTo>
                <a:cubicBezTo>
                  <a:pt x="1139" y="1376"/>
                  <a:pt x="1198" y="1335"/>
                  <a:pt x="1250" y="1286"/>
                </a:cubicBezTo>
                <a:cubicBezTo>
                  <a:pt x="1253" y="1283"/>
                  <a:pt x="1255" y="1281"/>
                  <a:pt x="1257" y="1279"/>
                </a:cubicBezTo>
                <a:cubicBezTo>
                  <a:pt x="1260" y="1276"/>
                  <a:pt x="1266" y="1276"/>
                  <a:pt x="1269" y="1280"/>
                </a:cubicBezTo>
                <a:cubicBezTo>
                  <a:pt x="1270" y="1281"/>
                  <a:pt x="1271" y="1283"/>
                  <a:pt x="1271" y="1286"/>
                </a:cubicBezTo>
                <a:cubicBezTo>
                  <a:pt x="1271" y="1288"/>
                  <a:pt x="1270" y="1290"/>
                  <a:pt x="1269" y="1292"/>
                </a:cubicBezTo>
                <a:cubicBezTo>
                  <a:pt x="1267" y="1294"/>
                  <a:pt x="1264" y="1296"/>
                  <a:pt x="1262" y="1298"/>
                </a:cubicBezTo>
                <a:cubicBezTo>
                  <a:pt x="1208" y="1348"/>
                  <a:pt x="1148" y="1390"/>
                  <a:pt x="1082" y="1423"/>
                </a:cubicBezTo>
                <a:cubicBezTo>
                  <a:pt x="1082" y="1423"/>
                  <a:pt x="1082" y="1423"/>
                  <a:pt x="1082" y="1423"/>
                </a:cubicBezTo>
                <a:cubicBezTo>
                  <a:pt x="1081" y="1423"/>
                  <a:pt x="1080" y="1423"/>
                  <a:pt x="1078" y="1423"/>
                </a:cubicBezTo>
                <a:close/>
                <a:moveTo>
                  <a:pt x="272" y="1325"/>
                </a:moveTo>
                <a:cubicBezTo>
                  <a:pt x="270" y="1325"/>
                  <a:pt x="268" y="1325"/>
                  <a:pt x="266" y="1323"/>
                </a:cubicBezTo>
                <a:cubicBezTo>
                  <a:pt x="265" y="1322"/>
                  <a:pt x="264" y="1320"/>
                  <a:pt x="263" y="1318"/>
                </a:cubicBezTo>
                <a:cubicBezTo>
                  <a:pt x="263" y="1315"/>
                  <a:pt x="264" y="1313"/>
                  <a:pt x="265" y="1312"/>
                </a:cubicBezTo>
                <a:cubicBezTo>
                  <a:pt x="268" y="1308"/>
                  <a:pt x="274" y="1308"/>
                  <a:pt x="277" y="1310"/>
                </a:cubicBezTo>
                <a:cubicBezTo>
                  <a:pt x="281" y="1314"/>
                  <a:pt x="281" y="1319"/>
                  <a:pt x="278" y="1322"/>
                </a:cubicBezTo>
                <a:cubicBezTo>
                  <a:pt x="277" y="1324"/>
                  <a:pt x="274" y="1325"/>
                  <a:pt x="272" y="1325"/>
                </a:cubicBezTo>
                <a:close/>
                <a:moveTo>
                  <a:pt x="238" y="1295"/>
                </a:moveTo>
                <a:cubicBezTo>
                  <a:pt x="236" y="1295"/>
                  <a:pt x="234" y="1294"/>
                  <a:pt x="232" y="1293"/>
                </a:cubicBezTo>
                <a:cubicBezTo>
                  <a:pt x="226" y="1287"/>
                  <a:pt x="219" y="1280"/>
                  <a:pt x="213" y="1274"/>
                </a:cubicBezTo>
                <a:cubicBezTo>
                  <a:pt x="209" y="1270"/>
                  <a:pt x="205" y="1265"/>
                  <a:pt x="200" y="1260"/>
                </a:cubicBezTo>
                <a:cubicBezTo>
                  <a:pt x="200" y="1260"/>
                  <a:pt x="200" y="1260"/>
                  <a:pt x="200" y="1260"/>
                </a:cubicBezTo>
                <a:cubicBezTo>
                  <a:pt x="197" y="1257"/>
                  <a:pt x="197" y="1251"/>
                  <a:pt x="201" y="1248"/>
                </a:cubicBezTo>
                <a:cubicBezTo>
                  <a:pt x="204" y="1245"/>
                  <a:pt x="209" y="1245"/>
                  <a:pt x="213" y="1249"/>
                </a:cubicBezTo>
                <a:cubicBezTo>
                  <a:pt x="217" y="1254"/>
                  <a:pt x="221" y="1258"/>
                  <a:pt x="226" y="1262"/>
                </a:cubicBezTo>
                <a:cubicBezTo>
                  <a:pt x="232" y="1269"/>
                  <a:pt x="238" y="1275"/>
                  <a:pt x="244" y="1281"/>
                </a:cubicBezTo>
                <a:cubicBezTo>
                  <a:pt x="246" y="1282"/>
                  <a:pt x="247" y="1284"/>
                  <a:pt x="247" y="1287"/>
                </a:cubicBezTo>
                <a:cubicBezTo>
                  <a:pt x="247" y="1289"/>
                  <a:pt x="246" y="1291"/>
                  <a:pt x="244" y="1293"/>
                </a:cubicBezTo>
                <a:cubicBezTo>
                  <a:pt x="243" y="1294"/>
                  <a:pt x="240" y="1295"/>
                  <a:pt x="238" y="1295"/>
                </a:cubicBezTo>
                <a:close/>
                <a:moveTo>
                  <a:pt x="1294" y="1262"/>
                </a:moveTo>
                <a:cubicBezTo>
                  <a:pt x="1292" y="1262"/>
                  <a:pt x="1290" y="1261"/>
                  <a:pt x="1289" y="1259"/>
                </a:cubicBezTo>
                <a:cubicBezTo>
                  <a:pt x="1287" y="1258"/>
                  <a:pt x="1286" y="1256"/>
                  <a:pt x="1286" y="1253"/>
                </a:cubicBezTo>
                <a:cubicBezTo>
                  <a:pt x="1286" y="1251"/>
                  <a:pt x="1287" y="1249"/>
                  <a:pt x="1288" y="1247"/>
                </a:cubicBezTo>
                <a:cubicBezTo>
                  <a:pt x="1298" y="1237"/>
                  <a:pt x="1308" y="1225"/>
                  <a:pt x="1318" y="1214"/>
                </a:cubicBezTo>
                <a:cubicBezTo>
                  <a:pt x="1320" y="1210"/>
                  <a:pt x="1326" y="1210"/>
                  <a:pt x="1330" y="1212"/>
                </a:cubicBezTo>
                <a:cubicBezTo>
                  <a:pt x="1331" y="1214"/>
                  <a:pt x="1332" y="1216"/>
                  <a:pt x="1333" y="1218"/>
                </a:cubicBezTo>
                <a:cubicBezTo>
                  <a:pt x="1333" y="1220"/>
                  <a:pt x="1332" y="1223"/>
                  <a:pt x="1331" y="1224"/>
                </a:cubicBezTo>
                <a:cubicBezTo>
                  <a:pt x="1321" y="1236"/>
                  <a:pt x="1311" y="1248"/>
                  <a:pt x="1301" y="1259"/>
                </a:cubicBezTo>
                <a:cubicBezTo>
                  <a:pt x="1299" y="1261"/>
                  <a:pt x="1297" y="1262"/>
                  <a:pt x="1294" y="1262"/>
                </a:cubicBezTo>
                <a:close/>
                <a:moveTo>
                  <a:pt x="177" y="1229"/>
                </a:moveTo>
                <a:cubicBezTo>
                  <a:pt x="174" y="1229"/>
                  <a:pt x="172" y="1228"/>
                  <a:pt x="170" y="1226"/>
                </a:cubicBezTo>
                <a:cubicBezTo>
                  <a:pt x="122" y="1167"/>
                  <a:pt x="83" y="1103"/>
                  <a:pt x="55" y="1033"/>
                </a:cubicBezTo>
                <a:cubicBezTo>
                  <a:pt x="55" y="1032"/>
                  <a:pt x="54" y="1031"/>
                  <a:pt x="54" y="1030"/>
                </a:cubicBezTo>
                <a:cubicBezTo>
                  <a:pt x="52" y="1025"/>
                  <a:pt x="54" y="1021"/>
                  <a:pt x="58" y="1019"/>
                </a:cubicBezTo>
                <a:cubicBezTo>
                  <a:pt x="63" y="1017"/>
                  <a:pt x="68" y="1019"/>
                  <a:pt x="69" y="1023"/>
                </a:cubicBezTo>
                <a:cubicBezTo>
                  <a:pt x="70" y="1024"/>
                  <a:pt x="70" y="1025"/>
                  <a:pt x="70" y="1026"/>
                </a:cubicBezTo>
                <a:cubicBezTo>
                  <a:pt x="71" y="1027"/>
                  <a:pt x="71" y="1027"/>
                  <a:pt x="71" y="1027"/>
                </a:cubicBezTo>
                <a:cubicBezTo>
                  <a:pt x="98" y="1095"/>
                  <a:pt x="136" y="1158"/>
                  <a:pt x="183" y="1215"/>
                </a:cubicBezTo>
                <a:cubicBezTo>
                  <a:pt x="186" y="1219"/>
                  <a:pt x="186" y="1224"/>
                  <a:pt x="182" y="1227"/>
                </a:cubicBezTo>
                <a:cubicBezTo>
                  <a:pt x="180" y="1228"/>
                  <a:pt x="179" y="1229"/>
                  <a:pt x="177" y="1229"/>
                </a:cubicBezTo>
                <a:close/>
                <a:moveTo>
                  <a:pt x="1352" y="1192"/>
                </a:moveTo>
                <a:cubicBezTo>
                  <a:pt x="1350" y="1192"/>
                  <a:pt x="1348" y="1191"/>
                  <a:pt x="1347" y="1190"/>
                </a:cubicBezTo>
                <a:cubicBezTo>
                  <a:pt x="1343" y="1187"/>
                  <a:pt x="1342" y="1182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8" y="1174"/>
                  <a:pt x="1353" y="1174"/>
                  <a:pt x="1357" y="1176"/>
                </a:cubicBezTo>
                <a:cubicBezTo>
                  <a:pt x="1360" y="1179"/>
                  <a:pt x="1361" y="1184"/>
                  <a:pt x="1359" y="1188"/>
                </a:cubicBezTo>
                <a:cubicBezTo>
                  <a:pt x="1357" y="1190"/>
                  <a:pt x="1354" y="1192"/>
                  <a:pt x="1352" y="1192"/>
                </a:cubicBezTo>
                <a:close/>
                <a:moveTo>
                  <a:pt x="1377" y="1154"/>
                </a:moveTo>
                <a:cubicBezTo>
                  <a:pt x="1375" y="1154"/>
                  <a:pt x="1374" y="1154"/>
                  <a:pt x="1373" y="1153"/>
                </a:cubicBezTo>
                <a:cubicBezTo>
                  <a:pt x="1369" y="1150"/>
                  <a:pt x="1367" y="1145"/>
                  <a:pt x="1370" y="1141"/>
                </a:cubicBezTo>
                <a:cubicBezTo>
                  <a:pt x="1387" y="1114"/>
                  <a:pt x="1402" y="1086"/>
                  <a:pt x="1416" y="1057"/>
                </a:cubicBezTo>
                <a:cubicBezTo>
                  <a:pt x="1433" y="1019"/>
                  <a:pt x="1448" y="978"/>
                  <a:pt x="1459" y="937"/>
                </a:cubicBezTo>
                <a:cubicBezTo>
                  <a:pt x="1460" y="932"/>
                  <a:pt x="1465" y="930"/>
                  <a:pt x="1469" y="931"/>
                </a:cubicBezTo>
                <a:cubicBezTo>
                  <a:pt x="1474" y="932"/>
                  <a:pt x="1476" y="937"/>
                  <a:pt x="1475" y="941"/>
                </a:cubicBezTo>
                <a:cubicBezTo>
                  <a:pt x="1464" y="983"/>
                  <a:pt x="1449" y="1025"/>
                  <a:pt x="1431" y="1064"/>
                </a:cubicBezTo>
                <a:cubicBezTo>
                  <a:pt x="1417" y="1094"/>
                  <a:pt x="1402" y="1123"/>
                  <a:pt x="1384" y="1150"/>
                </a:cubicBezTo>
                <a:cubicBezTo>
                  <a:pt x="1383" y="1153"/>
                  <a:pt x="1380" y="1154"/>
                  <a:pt x="1377" y="1154"/>
                </a:cubicBezTo>
                <a:close/>
                <a:moveTo>
                  <a:pt x="46" y="993"/>
                </a:moveTo>
                <a:cubicBezTo>
                  <a:pt x="42" y="993"/>
                  <a:pt x="39" y="990"/>
                  <a:pt x="38" y="987"/>
                </a:cubicBezTo>
                <a:cubicBezTo>
                  <a:pt x="37" y="985"/>
                  <a:pt x="37" y="982"/>
                  <a:pt x="38" y="980"/>
                </a:cubicBezTo>
                <a:cubicBezTo>
                  <a:pt x="39" y="978"/>
                  <a:pt x="41" y="977"/>
                  <a:pt x="43" y="976"/>
                </a:cubicBezTo>
                <a:cubicBezTo>
                  <a:pt x="48" y="975"/>
                  <a:pt x="52" y="977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5" y="986"/>
                  <a:pt x="53" y="991"/>
                  <a:pt x="49" y="992"/>
                </a:cubicBezTo>
                <a:cubicBezTo>
                  <a:pt x="48" y="992"/>
                  <a:pt x="47" y="993"/>
                  <a:pt x="46" y="993"/>
                </a:cubicBezTo>
                <a:close/>
                <a:moveTo>
                  <a:pt x="33" y="949"/>
                </a:moveTo>
                <a:cubicBezTo>
                  <a:pt x="29" y="949"/>
                  <a:pt x="26" y="947"/>
                  <a:pt x="25" y="943"/>
                </a:cubicBezTo>
                <a:cubicBezTo>
                  <a:pt x="21" y="928"/>
                  <a:pt x="17" y="913"/>
                  <a:pt x="14" y="898"/>
                </a:cubicBezTo>
                <a:cubicBezTo>
                  <a:pt x="14" y="896"/>
                  <a:pt x="14" y="894"/>
                  <a:pt x="16" y="892"/>
                </a:cubicBezTo>
                <a:cubicBezTo>
                  <a:pt x="17" y="890"/>
                  <a:pt x="19" y="889"/>
                  <a:pt x="21" y="888"/>
                </a:cubicBezTo>
                <a:cubicBezTo>
                  <a:pt x="26" y="887"/>
                  <a:pt x="30" y="891"/>
                  <a:pt x="31" y="895"/>
                </a:cubicBezTo>
                <a:cubicBezTo>
                  <a:pt x="34" y="910"/>
                  <a:pt x="37" y="924"/>
                  <a:pt x="41" y="939"/>
                </a:cubicBezTo>
                <a:cubicBezTo>
                  <a:pt x="42" y="943"/>
                  <a:pt x="40" y="948"/>
                  <a:pt x="35" y="949"/>
                </a:cubicBezTo>
                <a:cubicBezTo>
                  <a:pt x="34" y="949"/>
                  <a:pt x="34" y="949"/>
                  <a:pt x="33" y="949"/>
                </a:cubicBezTo>
                <a:close/>
                <a:moveTo>
                  <a:pt x="1477" y="903"/>
                </a:moveTo>
                <a:cubicBezTo>
                  <a:pt x="1477" y="903"/>
                  <a:pt x="1476" y="903"/>
                  <a:pt x="1476" y="903"/>
                </a:cubicBezTo>
                <a:cubicBezTo>
                  <a:pt x="1473" y="903"/>
                  <a:pt x="1471" y="901"/>
                  <a:pt x="1470" y="900"/>
                </a:cubicBezTo>
                <a:cubicBezTo>
                  <a:pt x="1469" y="898"/>
                  <a:pt x="1468" y="895"/>
                  <a:pt x="1469" y="893"/>
                </a:cubicBezTo>
                <a:cubicBezTo>
                  <a:pt x="1472" y="879"/>
                  <a:pt x="1474" y="864"/>
                  <a:pt x="1476" y="849"/>
                </a:cubicBezTo>
                <a:cubicBezTo>
                  <a:pt x="1477" y="845"/>
                  <a:pt x="1481" y="841"/>
                  <a:pt x="1486" y="842"/>
                </a:cubicBezTo>
                <a:cubicBezTo>
                  <a:pt x="1488" y="842"/>
                  <a:pt x="1490" y="843"/>
                  <a:pt x="1491" y="845"/>
                </a:cubicBezTo>
                <a:cubicBezTo>
                  <a:pt x="1493" y="847"/>
                  <a:pt x="1493" y="849"/>
                  <a:pt x="1493" y="851"/>
                </a:cubicBezTo>
                <a:cubicBezTo>
                  <a:pt x="1491" y="866"/>
                  <a:pt x="1488" y="882"/>
                  <a:pt x="1486" y="897"/>
                </a:cubicBezTo>
                <a:cubicBezTo>
                  <a:pt x="1485" y="897"/>
                  <a:pt x="1485" y="897"/>
                  <a:pt x="1485" y="897"/>
                </a:cubicBezTo>
                <a:cubicBezTo>
                  <a:pt x="1485" y="901"/>
                  <a:pt x="1481" y="903"/>
                  <a:pt x="1477" y="903"/>
                </a:cubicBezTo>
                <a:close/>
                <a:moveTo>
                  <a:pt x="15" y="861"/>
                </a:moveTo>
                <a:cubicBezTo>
                  <a:pt x="11" y="861"/>
                  <a:pt x="7" y="857"/>
                  <a:pt x="7" y="853"/>
                </a:cubicBezTo>
                <a:cubicBezTo>
                  <a:pt x="2" y="819"/>
                  <a:pt x="0" y="784"/>
                  <a:pt x="0" y="750"/>
                </a:cubicBezTo>
                <a:cubicBezTo>
                  <a:pt x="0" y="708"/>
                  <a:pt x="3" y="666"/>
                  <a:pt x="10" y="625"/>
                </a:cubicBezTo>
                <a:cubicBezTo>
                  <a:pt x="11" y="621"/>
                  <a:pt x="15" y="618"/>
                  <a:pt x="20" y="618"/>
                </a:cubicBezTo>
                <a:cubicBezTo>
                  <a:pt x="24" y="619"/>
                  <a:pt x="28" y="624"/>
                  <a:pt x="27" y="628"/>
                </a:cubicBezTo>
                <a:cubicBezTo>
                  <a:pt x="20" y="668"/>
                  <a:pt x="17" y="709"/>
                  <a:pt x="17" y="750"/>
                </a:cubicBezTo>
                <a:cubicBezTo>
                  <a:pt x="17" y="784"/>
                  <a:pt x="19" y="818"/>
                  <a:pt x="24" y="851"/>
                </a:cubicBezTo>
                <a:cubicBezTo>
                  <a:pt x="24" y="856"/>
                  <a:pt x="21" y="860"/>
                  <a:pt x="16" y="861"/>
                </a:cubicBezTo>
                <a:cubicBezTo>
                  <a:pt x="16" y="861"/>
                  <a:pt x="16" y="861"/>
                  <a:pt x="15" y="861"/>
                </a:cubicBezTo>
                <a:close/>
                <a:moveTo>
                  <a:pt x="1489" y="814"/>
                </a:moveTo>
                <a:cubicBezTo>
                  <a:pt x="1489" y="814"/>
                  <a:pt x="1489" y="814"/>
                  <a:pt x="1489" y="814"/>
                </a:cubicBezTo>
                <a:cubicBezTo>
                  <a:pt x="1486" y="814"/>
                  <a:pt x="1484" y="813"/>
                  <a:pt x="1483" y="811"/>
                </a:cubicBezTo>
                <a:cubicBezTo>
                  <a:pt x="1481" y="809"/>
                  <a:pt x="1481" y="807"/>
                  <a:pt x="1481" y="805"/>
                </a:cubicBezTo>
                <a:cubicBezTo>
                  <a:pt x="1481" y="800"/>
                  <a:pt x="1485" y="796"/>
                  <a:pt x="1490" y="797"/>
                </a:cubicBezTo>
                <a:cubicBezTo>
                  <a:pt x="1495" y="797"/>
                  <a:pt x="1498" y="801"/>
                  <a:pt x="1498" y="806"/>
                </a:cubicBezTo>
                <a:cubicBezTo>
                  <a:pt x="1497" y="810"/>
                  <a:pt x="1494" y="814"/>
                  <a:pt x="1489" y="814"/>
                </a:cubicBezTo>
                <a:close/>
                <a:moveTo>
                  <a:pt x="1491" y="725"/>
                </a:moveTo>
                <a:cubicBezTo>
                  <a:pt x="1486" y="725"/>
                  <a:pt x="1482" y="721"/>
                  <a:pt x="1482" y="716"/>
                </a:cubicBezTo>
                <a:cubicBezTo>
                  <a:pt x="1481" y="702"/>
                  <a:pt x="1480" y="687"/>
                  <a:pt x="1479" y="672"/>
                </a:cubicBezTo>
                <a:cubicBezTo>
                  <a:pt x="1479" y="670"/>
                  <a:pt x="1479" y="667"/>
                  <a:pt x="1481" y="666"/>
                </a:cubicBezTo>
                <a:cubicBezTo>
                  <a:pt x="1482" y="664"/>
                  <a:pt x="1484" y="663"/>
                  <a:pt x="1486" y="663"/>
                </a:cubicBezTo>
                <a:cubicBezTo>
                  <a:pt x="1491" y="662"/>
                  <a:pt x="1495" y="665"/>
                  <a:pt x="1496" y="670"/>
                </a:cubicBezTo>
                <a:cubicBezTo>
                  <a:pt x="1497" y="685"/>
                  <a:pt x="1498" y="700"/>
                  <a:pt x="1499" y="716"/>
                </a:cubicBezTo>
                <a:cubicBezTo>
                  <a:pt x="1499" y="720"/>
                  <a:pt x="1496" y="724"/>
                  <a:pt x="1491" y="725"/>
                </a:cubicBezTo>
                <a:cubicBezTo>
                  <a:pt x="1491" y="725"/>
                  <a:pt x="1491" y="725"/>
                  <a:pt x="1491" y="725"/>
                </a:cubicBezTo>
                <a:close/>
                <a:moveTo>
                  <a:pt x="1481" y="635"/>
                </a:moveTo>
                <a:cubicBezTo>
                  <a:pt x="1477" y="635"/>
                  <a:pt x="1473" y="632"/>
                  <a:pt x="1473" y="628"/>
                </a:cubicBezTo>
                <a:cubicBezTo>
                  <a:pt x="1472" y="625"/>
                  <a:pt x="1473" y="623"/>
                  <a:pt x="1474" y="621"/>
                </a:cubicBezTo>
                <a:cubicBezTo>
                  <a:pt x="1475" y="619"/>
                  <a:pt x="1477" y="618"/>
                  <a:pt x="1480" y="618"/>
                </a:cubicBezTo>
                <a:cubicBezTo>
                  <a:pt x="1484" y="617"/>
                  <a:pt x="1489" y="620"/>
                  <a:pt x="1489" y="625"/>
                </a:cubicBezTo>
                <a:cubicBezTo>
                  <a:pt x="1490" y="627"/>
                  <a:pt x="1489" y="629"/>
                  <a:pt x="1488" y="631"/>
                </a:cubicBezTo>
                <a:cubicBezTo>
                  <a:pt x="1487" y="633"/>
                  <a:pt x="1485" y="634"/>
                  <a:pt x="1482" y="635"/>
                </a:cubicBezTo>
                <a:cubicBezTo>
                  <a:pt x="1482" y="635"/>
                  <a:pt x="1482" y="635"/>
                  <a:pt x="1481" y="635"/>
                </a:cubicBezTo>
                <a:close/>
                <a:moveTo>
                  <a:pt x="27" y="591"/>
                </a:move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6" y="591"/>
                  <a:pt x="25" y="591"/>
                </a:cubicBezTo>
                <a:cubicBezTo>
                  <a:pt x="21" y="590"/>
                  <a:pt x="18" y="585"/>
                  <a:pt x="19" y="580"/>
                </a:cubicBezTo>
                <a:cubicBezTo>
                  <a:pt x="20" y="576"/>
                  <a:pt x="25" y="573"/>
                  <a:pt x="29" y="574"/>
                </a:cubicBezTo>
                <a:cubicBezTo>
                  <a:pt x="34" y="575"/>
                  <a:pt x="37" y="580"/>
                  <a:pt x="35" y="584"/>
                </a:cubicBezTo>
                <a:cubicBezTo>
                  <a:pt x="35" y="588"/>
                  <a:pt x="31" y="591"/>
                  <a:pt x="27" y="591"/>
                </a:cubicBezTo>
                <a:close/>
                <a:moveTo>
                  <a:pt x="1472" y="590"/>
                </a:moveTo>
                <a:cubicBezTo>
                  <a:pt x="1468" y="590"/>
                  <a:pt x="1465" y="588"/>
                  <a:pt x="1464" y="584"/>
                </a:cubicBezTo>
                <a:cubicBezTo>
                  <a:pt x="1453" y="535"/>
                  <a:pt x="1436" y="488"/>
                  <a:pt x="1416" y="443"/>
                </a:cubicBezTo>
                <a:cubicBezTo>
                  <a:pt x="1405" y="420"/>
                  <a:pt x="1394" y="398"/>
                  <a:pt x="1381" y="377"/>
                </a:cubicBezTo>
                <a:cubicBezTo>
                  <a:pt x="1379" y="373"/>
                  <a:pt x="1380" y="368"/>
                  <a:pt x="1384" y="365"/>
                </a:cubicBezTo>
                <a:cubicBezTo>
                  <a:pt x="1388" y="363"/>
                  <a:pt x="1393" y="364"/>
                  <a:pt x="1396" y="368"/>
                </a:cubicBezTo>
                <a:cubicBezTo>
                  <a:pt x="1408" y="390"/>
                  <a:pt x="1420" y="413"/>
                  <a:pt x="1431" y="436"/>
                </a:cubicBezTo>
                <a:cubicBezTo>
                  <a:pt x="1452" y="481"/>
                  <a:pt x="1469" y="530"/>
                  <a:pt x="1480" y="579"/>
                </a:cubicBezTo>
                <a:cubicBezTo>
                  <a:pt x="1480" y="580"/>
                  <a:pt x="1480" y="580"/>
                  <a:pt x="1480" y="580"/>
                </a:cubicBezTo>
                <a:cubicBezTo>
                  <a:pt x="1481" y="584"/>
                  <a:pt x="1479" y="589"/>
                  <a:pt x="1474" y="590"/>
                </a:cubicBezTo>
                <a:cubicBezTo>
                  <a:pt x="1473" y="590"/>
                  <a:pt x="1473" y="590"/>
                  <a:pt x="1472" y="590"/>
                </a:cubicBezTo>
                <a:close/>
                <a:moveTo>
                  <a:pt x="39" y="547"/>
                </a:moveTo>
                <a:cubicBezTo>
                  <a:pt x="38" y="547"/>
                  <a:pt x="37" y="547"/>
                  <a:pt x="36" y="547"/>
                </a:cubicBezTo>
                <a:cubicBezTo>
                  <a:pt x="34" y="546"/>
                  <a:pt x="32" y="545"/>
                  <a:pt x="31" y="543"/>
                </a:cubicBezTo>
                <a:cubicBezTo>
                  <a:pt x="30" y="541"/>
                  <a:pt x="30" y="538"/>
                  <a:pt x="31" y="536"/>
                </a:cubicBezTo>
                <a:cubicBezTo>
                  <a:pt x="35" y="522"/>
                  <a:pt x="40" y="507"/>
                  <a:pt x="45" y="493"/>
                </a:cubicBezTo>
                <a:cubicBezTo>
                  <a:pt x="47" y="488"/>
                  <a:pt x="52" y="486"/>
                  <a:pt x="56" y="488"/>
                </a:cubicBezTo>
                <a:cubicBezTo>
                  <a:pt x="60" y="489"/>
                  <a:pt x="63" y="494"/>
                  <a:pt x="61" y="499"/>
                </a:cubicBezTo>
                <a:cubicBezTo>
                  <a:pt x="56" y="513"/>
                  <a:pt x="51" y="527"/>
                  <a:pt x="47" y="541"/>
                </a:cubicBezTo>
                <a:cubicBezTo>
                  <a:pt x="46" y="545"/>
                  <a:pt x="42" y="547"/>
                  <a:pt x="39" y="547"/>
                </a:cubicBezTo>
                <a:close/>
                <a:moveTo>
                  <a:pt x="70" y="462"/>
                </a:moveTo>
                <a:cubicBezTo>
                  <a:pt x="69" y="462"/>
                  <a:pt x="67" y="462"/>
                  <a:pt x="66" y="461"/>
                </a:cubicBezTo>
                <a:cubicBezTo>
                  <a:pt x="64" y="461"/>
                  <a:pt x="63" y="459"/>
                  <a:pt x="62" y="457"/>
                </a:cubicBezTo>
                <a:cubicBezTo>
                  <a:pt x="61" y="455"/>
                  <a:pt x="61" y="452"/>
                  <a:pt x="62" y="450"/>
                </a:cubicBezTo>
                <a:cubicBezTo>
                  <a:pt x="93" y="380"/>
                  <a:pt x="134" y="316"/>
                  <a:pt x="184" y="258"/>
                </a:cubicBezTo>
                <a:cubicBezTo>
                  <a:pt x="184" y="258"/>
                  <a:pt x="184" y="258"/>
                  <a:pt x="184" y="258"/>
                </a:cubicBezTo>
                <a:cubicBezTo>
                  <a:pt x="187" y="254"/>
                  <a:pt x="193" y="254"/>
                  <a:pt x="196" y="257"/>
                </a:cubicBezTo>
                <a:cubicBezTo>
                  <a:pt x="199" y="260"/>
                  <a:pt x="200" y="265"/>
                  <a:pt x="197" y="269"/>
                </a:cubicBezTo>
                <a:cubicBezTo>
                  <a:pt x="147" y="325"/>
                  <a:pt x="107" y="389"/>
                  <a:pt x="78" y="457"/>
                </a:cubicBezTo>
                <a:cubicBezTo>
                  <a:pt x="76" y="460"/>
                  <a:pt x="73" y="462"/>
                  <a:pt x="70" y="462"/>
                </a:cubicBezTo>
                <a:close/>
                <a:moveTo>
                  <a:pt x="1364" y="343"/>
                </a:moveTo>
                <a:cubicBezTo>
                  <a:pt x="1364" y="343"/>
                  <a:pt x="1364" y="343"/>
                  <a:pt x="1364" y="343"/>
                </a:cubicBezTo>
                <a:cubicBezTo>
                  <a:pt x="1361" y="343"/>
                  <a:pt x="1359" y="341"/>
                  <a:pt x="1357" y="339"/>
                </a:cubicBezTo>
                <a:cubicBezTo>
                  <a:pt x="1349" y="327"/>
                  <a:pt x="1340" y="315"/>
                  <a:pt x="1331" y="303"/>
                </a:cubicBezTo>
                <a:cubicBezTo>
                  <a:pt x="1328" y="299"/>
                  <a:pt x="1329" y="294"/>
                  <a:pt x="1332" y="291"/>
                </a:cubicBezTo>
                <a:cubicBezTo>
                  <a:pt x="1336" y="288"/>
                  <a:pt x="1341" y="289"/>
                  <a:pt x="1344" y="293"/>
                </a:cubicBezTo>
                <a:cubicBezTo>
                  <a:pt x="1353" y="304"/>
                  <a:pt x="1362" y="317"/>
                  <a:pt x="1371" y="330"/>
                </a:cubicBezTo>
                <a:cubicBezTo>
                  <a:pt x="1371" y="330"/>
                  <a:pt x="1371" y="330"/>
                  <a:pt x="1371" y="330"/>
                </a:cubicBezTo>
                <a:cubicBezTo>
                  <a:pt x="1372" y="332"/>
                  <a:pt x="1373" y="334"/>
                  <a:pt x="1372" y="336"/>
                </a:cubicBezTo>
                <a:cubicBezTo>
                  <a:pt x="1372" y="338"/>
                  <a:pt x="1371" y="340"/>
                  <a:pt x="1369" y="341"/>
                </a:cubicBezTo>
                <a:cubicBezTo>
                  <a:pt x="1367" y="342"/>
                  <a:pt x="1366" y="343"/>
                  <a:pt x="1364" y="343"/>
                </a:cubicBezTo>
                <a:close/>
                <a:moveTo>
                  <a:pt x="1309" y="271"/>
                </a:moveTo>
                <a:cubicBezTo>
                  <a:pt x="1306" y="271"/>
                  <a:pt x="1304" y="270"/>
                  <a:pt x="1302" y="268"/>
                </a:cubicBezTo>
                <a:cubicBezTo>
                  <a:pt x="1301" y="267"/>
                  <a:pt x="1300" y="264"/>
                  <a:pt x="1300" y="262"/>
                </a:cubicBezTo>
                <a:cubicBezTo>
                  <a:pt x="1300" y="260"/>
                  <a:pt x="1301" y="258"/>
                  <a:pt x="1303" y="256"/>
                </a:cubicBezTo>
                <a:cubicBezTo>
                  <a:pt x="1307" y="253"/>
                  <a:pt x="1312" y="254"/>
                  <a:pt x="1315" y="257"/>
                </a:cubicBezTo>
                <a:cubicBezTo>
                  <a:pt x="1315" y="257"/>
                  <a:pt x="1315" y="257"/>
                  <a:pt x="1315" y="257"/>
                </a:cubicBezTo>
                <a:cubicBezTo>
                  <a:pt x="1318" y="261"/>
                  <a:pt x="1318" y="266"/>
                  <a:pt x="1314" y="269"/>
                </a:cubicBezTo>
                <a:cubicBezTo>
                  <a:pt x="1313" y="270"/>
                  <a:pt x="1311" y="271"/>
                  <a:pt x="1309" y="271"/>
                </a:cubicBezTo>
                <a:close/>
                <a:moveTo>
                  <a:pt x="221" y="238"/>
                </a:moveTo>
                <a:cubicBezTo>
                  <a:pt x="219" y="238"/>
                  <a:pt x="217" y="238"/>
                  <a:pt x="215" y="236"/>
                </a:cubicBezTo>
                <a:cubicBezTo>
                  <a:pt x="212" y="233"/>
                  <a:pt x="212" y="227"/>
                  <a:pt x="215" y="224"/>
                </a:cubicBezTo>
                <a:cubicBezTo>
                  <a:pt x="218" y="221"/>
                  <a:pt x="224" y="221"/>
                  <a:pt x="227" y="224"/>
                </a:cubicBezTo>
                <a:cubicBezTo>
                  <a:pt x="230" y="227"/>
                  <a:pt x="230" y="233"/>
                  <a:pt x="227" y="236"/>
                </a:cubicBezTo>
                <a:cubicBezTo>
                  <a:pt x="226" y="238"/>
                  <a:pt x="223" y="238"/>
                  <a:pt x="221" y="238"/>
                </a:cubicBezTo>
                <a:close/>
                <a:moveTo>
                  <a:pt x="1278" y="238"/>
                </a:moveTo>
                <a:cubicBezTo>
                  <a:pt x="1276" y="238"/>
                  <a:pt x="1274" y="237"/>
                  <a:pt x="1272" y="236"/>
                </a:cubicBezTo>
                <a:cubicBezTo>
                  <a:pt x="1265" y="228"/>
                  <a:pt x="1257" y="221"/>
                  <a:pt x="1250" y="214"/>
                </a:cubicBezTo>
                <a:cubicBezTo>
                  <a:pt x="1203" y="170"/>
                  <a:pt x="1150" y="133"/>
                  <a:pt x="1093" y="102"/>
                </a:cubicBezTo>
                <a:cubicBezTo>
                  <a:pt x="1091" y="101"/>
                  <a:pt x="1090" y="99"/>
                  <a:pt x="1089" y="97"/>
                </a:cubicBezTo>
                <a:cubicBezTo>
                  <a:pt x="1089" y="95"/>
                  <a:pt x="1089" y="93"/>
                  <a:pt x="1090" y="91"/>
                </a:cubicBezTo>
                <a:cubicBezTo>
                  <a:pt x="1092" y="87"/>
                  <a:pt x="1097" y="85"/>
                  <a:pt x="1101" y="87"/>
                </a:cubicBezTo>
                <a:cubicBezTo>
                  <a:pt x="1160" y="118"/>
                  <a:pt x="1214" y="157"/>
                  <a:pt x="1262" y="202"/>
                </a:cubicBezTo>
                <a:cubicBezTo>
                  <a:pt x="1269" y="209"/>
                  <a:pt x="1277" y="216"/>
                  <a:pt x="1284" y="224"/>
                </a:cubicBezTo>
                <a:cubicBezTo>
                  <a:pt x="1287" y="227"/>
                  <a:pt x="1287" y="232"/>
                  <a:pt x="1284" y="236"/>
                </a:cubicBezTo>
                <a:cubicBezTo>
                  <a:pt x="1282" y="237"/>
                  <a:pt x="1280" y="238"/>
                  <a:pt x="1278" y="238"/>
                </a:cubicBezTo>
                <a:close/>
                <a:moveTo>
                  <a:pt x="254" y="207"/>
                </a:moveTo>
                <a:cubicBezTo>
                  <a:pt x="251" y="207"/>
                  <a:pt x="249" y="206"/>
                  <a:pt x="247" y="204"/>
                </a:cubicBezTo>
                <a:cubicBezTo>
                  <a:pt x="246" y="203"/>
                  <a:pt x="245" y="201"/>
                  <a:pt x="245" y="198"/>
                </a:cubicBezTo>
                <a:cubicBezTo>
                  <a:pt x="245" y="196"/>
                  <a:pt x="246" y="194"/>
                  <a:pt x="248" y="192"/>
                </a:cubicBezTo>
                <a:cubicBezTo>
                  <a:pt x="259" y="182"/>
                  <a:pt x="271" y="172"/>
                  <a:pt x="283" y="163"/>
                </a:cubicBezTo>
                <a:cubicBezTo>
                  <a:pt x="287" y="160"/>
                  <a:pt x="292" y="161"/>
                  <a:pt x="295" y="164"/>
                </a:cubicBezTo>
                <a:cubicBezTo>
                  <a:pt x="298" y="168"/>
                  <a:pt x="297" y="173"/>
                  <a:pt x="294" y="176"/>
                </a:cubicBezTo>
                <a:cubicBezTo>
                  <a:pt x="282" y="185"/>
                  <a:pt x="270" y="195"/>
                  <a:pt x="259" y="205"/>
                </a:cubicBezTo>
                <a:cubicBezTo>
                  <a:pt x="258" y="206"/>
                  <a:pt x="256" y="207"/>
                  <a:pt x="254" y="207"/>
                </a:cubicBezTo>
                <a:close/>
                <a:moveTo>
                  <a:pt x="325" y="151"/>
                </a:moveTo>
                <a:cubicBezTo>
                  <a:pt x="322" y="151"/>
                  <a:pt x="319" y="150"/>
                  <a:pt x="318" y="147"/>
                </a:cubicBezTo>
                <a:cubicBezTo>
                  <a:pt x="316" y="145"/>
                  <a:pt x="316" y="143"/>
                  <a:pt x="316" y="141"/>
                </a:cubicBezTo>
                <a:cubicBezTo>
                  <a:pt x="317" y="139"/>
                  <a:pt x="318" y="137"/>
                  <a:pt x="320" y="135"/>
                </a:cubicBezTo>
                <a:cubicBezTo>
                  <a:pt x="361" y="106"/>
                  <a:pt x="405" y="82"/>
                  <a:pt x="451" y="62"/>
                </a:cubicBezTo>
                <a:cubicBezTo>
                  <a:pt x="475" y="52"/>
                  <a:pt x="499" y="42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9" y="33"/>
                  <a:pt x="533" y="36"/>
                  <a:pt x="535" y="40"/>
                </a:cubicBezTo>
                <a:cubicBezTo>
                  <a:pt x="536" y="44"/>
                  <a:pt x="534" y="49"/>
                  <a:pt x="529" y="51"/>
                </a:cubicBezTo>
                <a:cubicBezTo>
                  <a:pt x="505" y="58"/>
                  <a:pt x="481" y="67"/>
                  <a:pt x="458" y="77"/>
                </a:cubicBezTo>
                <a:cubicBezTo>
                  <a:pt x="413" y="97"/>
                  <a:pt x="370" y="121"/>
                  <a:pt x="329" y="149"/>
                </a:cubicBezTo>
                <a:cubicBezTo>
                  <a:pt x="328" y="150"/>
                  <a:pt x="326" y="151"/>
                  <a:pt x="325" y="151"/>
                </a:cubicBezTo>
                <a:close/>
                <a:moveTo>
                  <a:pt x="1057" y="83"/>
                </a:moveTo>
                <a:cubicBezTo>
                  <a:pt x="1056" y="83"/>
                  <a:pt x="1054" y="83"/>
                  <a:pt x="1053" y="82"/>
                </a:cubicBezTo>
                <a:cubicBezTo>
                  <a:pt x="1040" y="76"/>
                  <a:pt x="1026" y="70"/>
                  <a:pt x="1012" y="65"/>
                </a:cubicBezTo>
                <a:cubicBezTo>
                  <a:pt x="1008" y="64"/>
                  <a:pt x="1005" y="59"/>
                  <a:pt x="1007" y="54"/>
                </a:cubicBezTo>
                <a:cubicBezTo>
                  <a:pt x="1009" y="50"/>
                  <a:pt x="1014" y="48"/>
                  <a:pt x="1018" y="49"/>
                </a:cubicBezTo>
                <a:cubicBezTo>
                  <a:pt x="1032" y="55"/>
                  <a:pt x="1046" y="61"/>
                  <a:pt x="1060" y="67"/>
                </a:cubicBezTo>
                <a:cubicBezTo>
                  <a:pt x="1065" y="69"/>
                  <a:pt x="1066" y="74"/>
                  <a:pt x="1064" y="78"/>
                </a:cubicBezTo>
                <a:cubicBezTo>
                  <a:pt x="1063" y="81"/>
                  <a:pt x="1060" y="83"/>
                  <a:pt x="1057" y="83"/>
                </a:cubicBezTo>
                <a:close/>
                <a:moveTo>
                  <a:pt x="972" y="51"/>
                </a:moveTo>
                <a:cubicBezTo>
                  <a:pt x="971" y="51"/>
                  <a:pt x="971" y="51"/>
                  <a:pt x="970" y="50"/>
                </a:cubicBezTo>
                <a:cubicBezTo>
                  <a:pt x="968" y="50"/>
                  <a:pt x="966" y="48"/>
                  <a:pt x="965" y="46"/>
                </a:cubicBezTo>
                <a:cubicBezTo>
                  <a:pt x="964" y="44"/>
                  <a:pt x="964" y="42"/>
                  <a:pt x="964" y="40"/>
                </a:cubicBezTo>
                <a:cubicBezTo>
                  <a:pt x="966" y="35"/>
                  <a:pt x="970" y="33"/>
                  <a:pt x="975" y="34"/>
                </a:cubicBezTo>
                <a:cubicBezTo>
                  <a:pt x="979" y="36"/>
                  <a:pt x="982" y="40"/>
                  <a:pt x="980" y="45"/>
                </a:cubicBezTo>
                <a:cubicBezTo>
                  <a:pt x="979" y="48"/>
                  <a:pt x="976" y="51"/>
                  <a:pt x="972" y="51"/>
                </a:cubicBezTo>
                <a:close/>
                <a:moveTo>
                  <a:pt x="570" y="39"/>
                </a:moveTo>
                <a:cubicBezTo>
                  <a:pt x="570" y="39"/>
                  <a:pt x="570" y="39"/>
                  <a:pt x="570" y="39"/>
                </a:cubicBezTo>
                <a:cubicBezTo>
                  <a:pt x="566" y="39"/>
                  <a:pt x="563" y="36"/>
                  <a:pt x="562" y="32"/>
                </a:cubicBezTo>
                <a:cubicBezTo>
                  <a:pt x="561" y="28"/>
                  <a:pt x="564" y="23"/>
                  <a:pt x="568" y="22"/>
                </a:cubicBezTo>
                <a:cubicBezTo>
                  <a:pt x="573" y="21"/>
                  <a:pt x="577" y="24"/>
                  <a:pt x="578" y="28"/>
                </a:cubicBezTo>
                <a:cubicBezTo>
                  <a:pt x="579" y="31"/>
                  <a:pt x="579" y="33"/>
                  <a:pt x="577" y="35"/>
                </a:cubicBezTo>
                <a:cubicBezTo>
                  <a:pt x="577" y="36"/>
                  <a:pt x="575" y="37"/>
                  <a:pt x="573" y="38"/>
                </a:cubicBezTo>
                <a:cubicBezTo>
                  <a:pt x="574" y="38"/>
                  <a:pt x="574" y="38"/>
                  <a:pt x="574" y="38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2" y="39"/>
                  <a:pt x="571" y="39"/>
                  <a:pt x="570" y="39"/>
                </a:cubicBezTo>
                <a:close/>
                <a:moveTo>
                  <a:pt x="929" y="39"/>
                </a:moveTo>
                <a:cubicBezTo>
                  <a:pt x="928" y="39"/>
                  <a:pt x="927" y="39"/>
                  <a:pt x="927" y="38"/>
                </a:cubicBezTo>
                <a:cubicBezTo>
                  <a:pt x="869" y="24"/>
                  <a:pt x="810" y="17"/>
                  <a:pt x="750" y="17"/>
                </a:cubicBezTo>
                <a:cubicBezTo>
                  <a:pt x="744" y="17"/>
                  <a:pt x="738" y="17"/>
                  <a:pt x="733" y="17"/>
                </a:cubicBezTo>
                <a:cubicBezTo>
                  <a:pt x="724" y="17"/>
                  <a:pt x="714" y="18"/>
                  <a:pt x="705" y="18"/>
                </a:cubicBezTo>
                <a:cubicBezTo>
                  <a:pt x="700" y="19"/>
                  <a:pt x="696" y="15"/>
                  <a:pt x="696" y="10"/>
                </a:cubicBezTo>
                <a:cubicBezTo>
                  <a:pt x="695" y="6"/>
                  <a:pt x="699" y="2"/>
                  <a:pt x="704" y="1"/>
                </a:cubicBezTo>
                <a:cubicBezTo>
                  <a:pt x="713" y="1"/>
                  <a:pt x="723" y="0"/>
                  <a:pt x="733" y="0"/>
                </a:cubicBezTo>
                <a:cubicBezTo>
                  <a:pt x="738" y="0"/>
                  <a:pt x="744" y="0"/>
                  <a:pt x="750" y="0"/>
                </a:cubicBezTo>
                <a:cubicBezTo>
                  <a:pt x="811" y="0"/>
                  <a:pt x="872" y="7"/>
                  <a:pt x="931" y="22"/>
                </a:cubicBezTo>
                <a:cubicBezTo>
                  <a:pt x="933" y="23"/>
                  <a:pt x="935" y="24"/>
                  <a:pt x="936" y="26"/>
                </a:cubicBezTo>
                <a:cubicBezTo>
                  <a:pt x="937" y="28"/>
                  <a:pt x="938" y="30"/>
                  <a:pt x="937" y="32"/>
                </a:cubicBezTo>
                <a:cubicBezTo>
                  <a:pt x="936" y="36"/>
                  <a:pt x="933" y="39"/>
                  <a:pt x="929" y="39"/>
                </a:cubicBezTo>
                <a:close/>
                <a:moveTo>
                  <a:pt x="614" y="29"/>
                </a:moveTo>
                <a:cubicBezTo>
                  <a:pt x="610" y="29"/>
                  <a:pt x="607" y="26"/>
                  <a:pt x="606" y="22"/>
                </a:cubicBezTo>
                <a:cubicBezTo>
                  <a:pt x="605" y="18"/>
                  <a:pt x="608" y="13"/>
                  <a:pt x="613" y="12"/>
                </a:cubicBezTo>
                <a:cubicBezTo>
                  <a:pt x="628" y="10"/>
                  <a:pt x="643" y="7"/>
                  <a:pt x="658" y="6"/>
                </a:cubicBezTo>
                <a:cubicBezTo>
                  <a:pt x="658" y="6"/>
                  <a:pt x="658" y="6"/>
                  <a:pt x="658" y="6"/>
                </a:cubicBezTo>
                <a:cubicBezTo>
                  <a:pt x="663" y="5"/>
                  <a:pt x="667" y="8"/>
                  <a:pt x="668" y="13"/>
                </a:cubicBezTo>
                <a:cubicBezTo>
                  <a:pt x="668" y="18"/>
                  <a:pt x="665" y="22"/>
                  <a:pt x="660" y="22"/>
                </a:cubicBezTo>
                <a:cubicBezTo>
                  <a:pt x="645" y="24"/>
                  <a:pt x="631" y="26"/>
                  <a:pt x="616" y="29"/>
                </a:cubicBezTo>
                <a:cubicBezTo>
                  <a:pt x="615" y="29"/>
                  <a:pt x="615" y="29"/>
                  <a:pt x="614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49F7CBDC-8FF2-93ED-1993-FD3834A3C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1707164"/>
              </p:ext>
            </p:extLst>
          </p:nvPr>
        </p:nvGraphicFramePr>
        <p:xfrm>
          <a:off x="911823" y="1500990"/>
          <a:ext cx="6970029" cy="459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9025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!!Овал_2">
            <a:extLst>
              <a:ext uri="{FF2B5EF4-FFF2-40B4-BE49-F238E27FC236}">
                <a16:creationId xmlns:a16="http://schemas.microsoft.com/office/drawing/2014/main" id="{D01C3368-F548-BD8F-4E8D-7EA10D48A593}"/>
              </a:ext>
            </a:extLst>
          </p:cNvPr>
          <p:cNvSpPr>
            <a:spLocks/>
          </p:cNvSpPr>
          <p:nvPr/>
        </p:nvSpPr>
        <p:spPr>
          <a:xfrm>
            <a:off x="-298981" y="-2080208"/>
            <a:ext cx="4867028" cy="4867028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36" name="!!Овал 9">
            <a:extLst>
              <a:ext uri="{FF2B5EF4-FFF2-40B4-BE49-F238E27FC236}">
                <a16:creationId xmlns:a16="http://schemas.microsoft.com/office/drawing/2014/main" id="{D80E9594-2E0F-30C7-1C43-4390F0970D28}"/>
              </a:ext>
            </a:extLst>
          </p:cNvPr>
          <p:cNvSpPr>
            <a:spLocks/>
          </p:cNvSpPr>
          <p:nvPr/>
        </p:nvSpPr>
        <p:spPr>
          <a:xfrm>
            <a:off x="2288613" y="2902210"/>
            <a:ext cx="2279434" cy="2279434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35" name="!!Овал_3">
            <a:extLst>
              <a:ext uri="{FF2B5EF4-FFF2-40B4-BE49-F238E27FC236}">
                <a16:creationId xmlns:a16="http://schemas.microsoft.com/office/drawing/2014/main" id="{03EF3E09-FBDD-E9CD-0CC3-84C97D0B6AB4}"/>
              </a:ext>
            </a:extLst>
          </p:cNvPr>
          <p:cNvSpPr>
            <a:spLocks/>
          </p:cNvSpPr>
          <p:nvPr/>
        </p:nvSpPr>
        <p:spPr>
          <a:xfrm>
            <a:off x="9899000" y="-428670"/>
            <a:ext cx="3000375" cy="3000375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15" name="!!Овал 10">
            <a:extLst>
              <a:ext uri="{FF2B5EF4-FFF2-40B4-BE49-F238E27FC236}">
                <a16:creationId xmlns:a16="http://schemas.microsoft.com/office/drawing/2014/main" id="{65406149-54D9-86B3-2A0D-240C4876D065}"/>
              </a:ext>
            </a:extLst>
          </p:cNvPr>
          <p:cNvSpPr>
            <a:spLocks/>
          </p:cNvSpPr>
          <p:nvPr/>
        </p:nvSpPr>
        <p:spPr>
          <a:xfrm>
            <a:off x="4623991" y="4432994"/>
            <a:ext cx="3400032" cy="3400032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E8B57"/>
              </a:solidFill>
            </a:endParaRPr>
          </a:p>
        </p:txBody>
      </p:sp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09" y="487635"/>
            <a:ext cx="3745610" cy="1311128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ТРЕБОВАНИЯ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К РАЗРАБОТКЕ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8</a:t>
            </a:fld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7CF6834B-1A00-4ECF-EE4B-C78D0D1FE9A0}"/>
              </a:ext>
            </a:extLst>
          </p:cNvPr>
          <p:cNvGrpSpPr/>
          <p:nvPr/>
        </p:nvGrpSpPr>
        <p:grpSpPr>
          <a:xfrm>
            <a:off x="542701" y="2292854"/>
            <a:ext cx="4822607" cy="523220"/>
            <a:chOff x="542701" y="2292854"/>
            <a:chExt cx="4822607" cy="5232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4D8C8D-4DBE-BE69-6A19-B0B676BB4112}"/>
                </a:ext>
              </a:extLst>
            </p:cNvPr>
            <p:cNvSpPr txBox="1">
              <a:spLocks/>
            </p:cNvSpPr>
            <p:nvPr/>
          </p:nvSpPr>
          <p:spPr>
            <a:xfrm>
              <a:off x="928835" y="2292854"/>
              <a:ext cx="4436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531"/>
              <a:r>
                <a:rPr lang="ru-RU" sz="2800" dirty="0">
                  <a:solidFill>
                    <a:schemeClr val="bg1"/>
                  </a:solidFill>
                </a:rPr>
                <a:t>надежность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Овал 49">
              <a:extLst>
                <a:ext uri="{FF2B5EF4-FFF2-40B4-BE49-F238E27FC236}">
                  <a16:creationId xmlns:a16="http://schemas.microsoft.com/office/drawing/2014/main" id="{D8A99F7C-C67D-7061-B25C-0F27E08F7071}"/>
                </a:ext>
              </a:extLst>
            </p:cNvPr>
            <p:cNvSpPr/>
            <p:nvPr/>
          </p:nvSpPr>
          <p:spPr>
            <a:xfrm flipH="1">
              <a:off x="542701" y="2436668"/>
              <a:ext cx="235592" cy="235592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endParaRPr lang="ru-RU" sz="450" kern="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C67623A-14E1-4ED2-1CC5-6872CFCA251C}"/>
              </a:ext>
            </a:extLst>
          </p:cNvPr>
          <p:cNvGrpSpPr/>
          <p:nvPr/>
        </p:nvGrpSpPr>
        <p:grpSpPr>
          <a:xfrm>
            <a:off x="542701" y="5591008"/>
            <a:ext cx="3253421" cy="523220"/>
            <a:chOff x="542701" y="5591008"/>
            <a:chExt cx="3253421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40C328-48A4-26ED-C3E9-01332A5095F3}"/>
                </a:ext>
              </a:extLst>
            </p:cNvPr>
            <p:cNvSpPr txBox="1"/>
            <p:nvPr/>
          </p:nvSpPr>
          <p:spPr>
            <a:xfrm>
              <a:off x="928835" y="5591008"/>
              <a:ext cx="28672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531"/>
              <a:r>
                <a:rPr lang="ru-RU" sz="2800" dirty="0">
                  <a:solidFill>
                    <a:schemeClr val="bg1"/>
                  </a:solidFill>
                </a:rPr>
                <a:t>МОДУЛЬНОСТЬ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1" name="Овал 49">
              <a:extLst>
                <a:ext uri="{FF2B5EF4-FFF2-40B4-BE49-F238E27FC236}">
                  <a16:creationId xmlns:a16="http://schemas.microsoft.com/office/drawing/2014/main" id="{4F4FE7DD-3CC3-5377-8219-6DD80E05CFE5}"/>
                </a:ext>
              </a:extLst>
            </p:cNvPr>
            <p:cNvSpPr/>
            <p:nvPr/>
          </p:nvSpPr>
          <p:spPr>
            <a:xfrm flipH="1">
              <a:off x="542701" y="5734822"/>
              <a:ext cx="235592" cy="235592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endParaRPr lang="ru-RU" sz="450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pic>
        <p:nvPicPr>
          <p:cNvPr id="17" name="!!Рисунок 16" descr="Изображение выглядит как растение, снимок экрана, диаграмм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E0AA184-3F0D-F10B-4836-79698EC40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211" y="528742"/>
            <a:ext cx="5595876" cy="5800516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698D302-3825-35A2-0893-104396F3210D}"/>
              </a:ext>
            </a:extLst>
          </p:cNvPr>
          <p:cNvGrpSpPr/>
          <p:nvPr/>
        </p:nvGrpSpPr>
        <p:grpSpPr>
          <a:xfrm>
            <a:off x="542701" y="2786945"/>
            <a:ext cx="5253162" cy="954107"/>
            <a:chOff x="542701" y="2786945"/>
            <a:chExt cx="5253162" cy="954107"/>
          </a:xfrm>
        </p:grpSpPr>
        <p:sp>
          <p:nvSpPr>
            <p:cNvPr id="10" name="Овал 49">
              <a:extLst>
                <a:ext uri="{FF2B5EF4-FFF2-40B4-BE49-F238E27FC236}">
                  <a16:creationId xmlns:a16="http://schemas.microsoft.com/office/drawing/2014/main" id="{133909F9-1AC6-3A00-D905-CE87D661274A}"/>
                </a:ext>
              </a:extLst>
            </p:cNvPr>
            <p:cNvSpPr/>
            <p:nvPr/>
          </p:nvSpPr>
          <p:spPr>
            <a:xfrm flipH="1">
              <a:off x="542701" y="3146202"/>
              <a:ext cx="235592" cy="235592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endParaRPr lang="ru-RU" sz="450" kern="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215BE0-141E-F6B9-575F-ED00EA157834}"/>
                </a:ext>
              </a:extLst>
            </p:cNvPr>
            <p:cNvSpPr txBox="1">
              <a:spLocks/>
            </p:cNvSpPr>
            <p:nvPr/>
          </p:nvSpPr>
          <p:spPr>
            <a:xfrm>
              <a:off x="928835" y="2786945"/>
              <a:ext cx="486702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228531"/>
              <a:r>
                <a:rPr lang="ru-RU" sz="2800" dirty="0">
                  <a:solidFill>
                    <a:schemeClr val="bg1"/>
                  </a:solidFill>
                </a:rPr>
                <a:t>индивидуальные параметры под каждое растение</a:t>
              </a: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06E4DE4-5B48-CC00-95B8-847784F10700}"/>
              </a:ext>
            </a:extLst>
          </p:cNvPr>
          <p:cNvGrpSpPr/>
          <p:nvPr/>
        </p:nvGrpSpPr>
        <p:grpSpPr>
          <a:xfrm>
            <a:off x="542701" y="1798763"/>
            <a:ext cx="4822606" cy="523220"/>
            <a:chOff x="542701" y="1798763"/>
            <a:chExt cx="4822606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0C301ED-2564-903D-D3C1-E0E981C6782E}"/>
                </a:ext>
              </a:extLst>
            </p:cNvPr>
            <p:cNvSpPr txBox="1">
              <a:spLocks/>
            </p:cNvSpPr>
            <p:nvPr/>
          </p:nvSpPr>
          <p:spPr>
            <a:xfrm>
              <a:off x="928835" y="1798763"/>
              <a:ext cx="4436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531"/>
              <a:r>
                <a:rPr lang="ru-RU" sz="2800" dirty="0">
                  <a:solidFill>
                    <a:schemeClr val="bg1"/>
                  </a:solidFill>
                </a:rPr>
                <a:t>простота </a:t>
              </a:r>
            </a:p>
          </p:txBody>
        </p:sp>
        <p:sp>
          <p:nvSpPr>
            <p:cNvPr id="26" name="Овал 49">
              <a:extLst>
                <a:ext uri="{FF2B5EF4-FFF2-40B4-BE49-F238E27FC236}">
                  <a16:creationId xmlns:a16="http://schemas.microsoft.com/office/drawing/2014/main" id="{2133ED9B-8115-D05B-C8E0-13D29B81C743}"/>
                </a:ext>
              </a:extLst>
            </p:cNvPr>
            <p:cNvSpPr/>
            <p:nvPr/>
          </p:nvSpPr>
          <p:spPr>
            <a:xfrm flipH="1">
              <a:off x="542701" y="1942577"/>
              <a:ext cx="235592" cy="235592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endParaRPr lang="ru-RU" sz="450" kern="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CEF67F10-2A9B-2C8B-B713-166EAF675358}"/>
              </a:ext>
            </a:extLst>
          </p:cNvPr>
          <p:cNvGrpSpPr/>
          <p:nvPr/>
        </p:nvGrpSpPr>
        <p:grpSpPr>
          <a:xfrm>
            <a:off x="542701" y="4636901"/>
            <a:ext cx="4822607" cy="954107"/>
            <a:chOff x="542701" y="4636901"/>
            <a:chExt cx="4822607" cy="95410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A67759-F321-2CCC-8613-018D1F8E03D5}"/>
                </a:ext>
              </a:extLst>
            </p:cNvPr>
            <p:cNvSpPr txBox="1">
              <a:spLocks/>
            </p:cNvSpPr>
            <p:nvPr/>
          </p:nvSpPr>
          <p:spPr>
            <a:xfrm>
              <a:off x="928835" y="4636901"/>
              <a:ext cx="443647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228531"/>
              <a:r>
                <a:rPr lang="ru-RU" sz="2800" dirty="0">
                  <a:solidFill>
                    <a:schemeClr val="bg1"/>
                  </a:solidFill>
                </a:rPr>
                <a:t>вывод информации на веб-интерфейс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7" name="Овал 49">
              <a:extLst>
                <a:ext uri="{FF2B5EF4-FFF2-40B4-BE49-F238E27FC236}">
                  <a16:creationId xmlns:a16="http://schemas.microsoft.com/office/drawing/2014/main" id="{B9197C3D-5D42-A1C0-9B9D-A059195F9BEE}"/>
                </a:ext>
              </a:extLst>
            </p:cNvPr>
            <p:cNvSpPr/>
            <p:nvPr/>
          </p:nvSpPr>
          <p:spPr>
            <a:xfrm flipH="1">
              <a:off x="542701" y="4996158"/>
              <a:ext cx="235592" cy="235592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endParaRPr lang="ru-RU" sz="450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B9689A4-6576-0DDF-5C67-4C1719FF8A66}"/>
              </a:ext>
            </a:extLst>
          </p:cNvPr>
          <p:cNvGrpSpPr/>
          <p:nvPr/>
        </p:nvGrpSpPr>
        <p:grpSpPr>
          <a:xfrm>
            <a:off x="542701" y="3711923"/>
            <a:ext cx="4822606" cy="954107"/>
            <a:chOff x="542701" y="3711923"/>
            <a:chExt cx="4822606" cy="9541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1122BB-0F9B-4703-2B96-1BD9EAD9E988}"/>
                </a:ext>
              </a:extLst>
            </p:cNvPr>
            <p:cNvSpPr txBox="1">
              <a:spLocks/>
            </p:cNvSpPr>
            <p:nvPr/>
          </p:nvSpPr>
          <p:spPr>
            <a:xfrm>
              <a:off x="928835" y="3711923"/>
              <a:ext cx="443647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228531"/>
              <a:r>
                <a:rPr lang="ru-RU" sz="2800" dirty="0">
                  <a:solidFill>
                    <a:schemeClr val="bg1"/>
                  </a:solidFill>
                </a:rPr>
                <a:t>управление основными параметрами теплицы</a:t>
              </a:r>
            </a:p>
          </p:txBody>
        </p:sp>
        <p:sp>
          <p:nvSpPr>
            <p:cNvPr id="28" name="Овал 49">
              <a:extLst>
                <a:ext uri="{FF2B5EF4-FFF2-40B4-BE49-F238E27FC236}">
                  <a16:creationId xmlns:a16="http://schemas.microsoft.com/office/drawing/2014/main" id="{01B3D3A7-459A-451B-407C-CFC388B74574}"/>
                </a:ext>
              </a:extLst>
            </p:cNvPr>
            <p:cNvSpPr/>
            <p:nvPr/>
          </p:nvSpPr>
          <p:spPr>
            <a:xfrm flipH="1">
              <a:off x="542701" y="4071180"/>
              <a:ext cx="235592" cy="235592"/>
            </a:xfrm>
            <a:prstGeom prst="ellipse">
              <a:avLst/>
            </a:prstGeom>
            <a:gradFill flip="none" rotWithShape="1">
              <a:gsLst>
                <a:gs pos="0">
                  <a:srgbClr val="005324"/>
                </a:gs>
                <a:gs pos="50000">
                  <a:srgbClr val="006224"/>
                </a:gs>
                <a:gs pos="100000">
                  <a:srgbClr val="008E1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76200" dir="5460000" sx="102000" sy="102000" algn="ctr" rotWithShape="0">
                <a:schemeClr val="bg1">
                  <a:lumMod val="75000"/>
                  <a:alpha val="51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endParaRPr lang="ru-RU" sz="450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C136602-80D7-67A6-61D9-2E199CFF61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0" t="9551" r="-18430" b="9907"/>
          <a:stretch/>
        </p:blipFill>
        <p:spPr>
          <a:xfrm>
            <a:off x="13286474" y="-1577975"/>
            <a:ext cx="10013950" cy="100139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3366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C7CC57AC-0FA3-D325-7351-B1C6973205DD}"/>
              </a:ext>
            </a:extLst>
          </p:cNvPr>
          <p:cNvGrpSpPr/>
          <p:nvPr/>
        </p:nvGrpSpPr>
        <p:grpSpPr>
          <a:xfrm>
            <a:off x="4295775" y="235857"/>
            <a:ext cx="40941401" cy="6464300"/>
            <a:chOff x="4295775" y="235857"/>
            <a:chExt cx="40941401" cy="6464300"/>
          </a:xfrm>
        </p:grpSpPr>
        <p:pic>
          <p:nvPicPr>
            <p:cNvPr id="37" name="Рисунок 36" descr="Изображение выглядит как одежда, человек, Человеческое лицо, улыбка&#10;&#10;Автоматически созданное описание">
              <a:extLst>
                <a:ext uri="{FF2B5EF4-FFF2-40B4-BE49-F238E27FC236}">
                  <a16:creationId xmlns:a16="http://schemas.microsoft.com/office/drawing/2014/main" id="{F6CD38F9-3817-2F41-07CD-EAAA15C4F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8" t="1138" r="4738" b="5741"/>
            <a:stretch>
              <a:fillRect/>
            </a:stretch>
          </p:blipFill>
          <p:spPr>
            <a:xfrm>
              <a:off x="38850888" y="313871"/>
              <a:ext cx="6386288" cy="6386286"/>
            </a:xfrm>
            <a:custGeom>
              <a:avLst/>
              <a:gdLst>
                <a:gd name="connsiteX0" fmla="*/ 1064400 w 6386288"/>
                <a:gd name="connsiteY0" fmla="*/ 0 h 6386286"/>
                <a:gd name="connsiteX1" fmla="*/ 5321884 w 6386288"/>
                <a:gd name="connsiteY1" fmla="*/ 0 h 6386286"/>
                <a:gd name="connsiteX2" fmla="*/ 6386288 w 6386288"/>
                <a:gd name="connsiteY2" fmla="*/ 1064402 h 6386286"/>
                <a:gd name="connsiteX3" fmla="*/ 6386288 w 6386288"/>
                <a:gd name="connsiteY3" fmla="*/ 5321884 h 6386286"/>
                <a:gd name="connsiteX4" fmla="*/ 5321884 w 6386288"/>
                <a:gd name="connsiteY4" fmla="*/ 6386286 h 6386286"/>
                <a:gd name="connsiteX5" fmla="*/ 1064400 w 6386288"/>
                <a:gd name="connsiteY5" fmla="*/ 6386286 h 6386286"/>
                <a:gd name="connsiteX6" fmla="*/ 0 w 6386288"/>
                <a:gd name="connsiteY6" fmla="*/ 5321884 h 6386286"/>
                <a:gd name="connsiteX7" fmla="*/ 0 w 6386288"/>
                <a:gd name="connsiteY7" fmla="*/ 1064402 h 6386286"/>
                <a:gd name="connsiteX8" fmla="*/ 1064400 w 6386288"/>
                <a:gd name="connsiteY8" fmla="*/ 0 h 638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6288" h="6386286">
                  <a:moveTo>
                    <a:pt x="1064400" y="0"/>
                  </a:moveTo>
                  <a:lnTo>
                    <a:pt x="5321884" y="0"/>
                  </a:lnTo>
                  <a:cubicBezTo>
                    <a:pt x="5909736" y="0"/>
                    <a:pt x="6386288" y="476549"/>
                    <a:pt x="6386288" y="1064402"/>
                  </a:cubicBezTo>
                  <a:lnTo>
                    <a:pt x="6386288" y="5321884"/>
                  </a:lnTo>
                  <a:cubicBezTo>
                    <a:pt x="6386288" y="5909737"/>
                    <a:pt x="5909736" y="6386286"/>
                    <a:pt x="5321884" y="6386286"/>
                  </a:cubicBezTo>
                  <a:lnTo>
                    <a:pt x="1064400" y="6386286"/>
                  </a:lnTo>
                  <a:cubicBezTo>
                    <a:pt x="476548" y="6386286"/>
                    <a:pt x="0" y="5909737"/>
                    <a:pt x="0" y="5321884"/>
                  </a:cubicBezTo>
                  <a:lnTo>
                    <a:pt x="0" y="1064402"/>
                  </a:lnTo>
                  <a:cubicBezTo>
                    <a:pt x="0" y="476549"/>
                    <a:pt x="476548" y="0"/>
                    <a:pt x="1064400" y="0"/>
                  </a:cubicBezTo>
                  <a:close/>
                </a:path>
              </a:pathLst>
            </a:cu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3CDD1532-0B67-91AF-FA4E-EF1B6202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6" t="20275" r="719" b="14576"/>
            <a:stretch/>
          </p:blipFill>
          <p:spPr>
            <a:xfrm>
              <a:off x="27336524" y="313871"/>
              <a:ext cx="6386284" cy="6386286"/>
            </a:xfrm>
            <a:custGeom>
              <a:avLst/>
              <a:gdLst>
                <a:gd name="connsiteX0" fmla="*/ 1064400 w 6386284"/>
                <a:gd name="connsiteY0" fmla="*/ 0 h 6386286"/>
                <a:gd name="connsiteX1" fmla="*/ 5321884 w 6386284"/>
                <a:gd name="connsiteY1" fmla="*/ 0 h 6386286"/>
                <a:gd name="connsiteX2" fmla="*/ 6386284 w 6386284"/>
                <a:gd name="connsiteY2" fmla="*/ 1064402 h 6386286"/>
                <a:gd name="connsiteX3" fmla="*/ 6386284 w 6386284"/>
                <a:gd name="connsiteY3" fmla="*/ 5321884 h 6386286"/>
                <a:gd name="connsiteX4" fmla="*/ 5321884 w 6386284"/>
                <a:gd name="connsiteY4" fmla="*/ 6386286 h 6386286"/>
                <a:gd name="connsiteX5" fmla="*/ 1064400 w 6386284"/>
                <a:gd name="connsiteY5" fmla="*/ 6386286 h 6386286"/>
                <a:gd name="connsiteX6" fmla="*/ 0 w 6386284"/>
                <a:gd name="connsiteY6" fmla="*/ 5321884 h 6386286"/>
                <a:gd name="connsiteX7" fmla="*/ 0 w 6386284"/>
                <a:gd name="connsiteY7" fmla="*/ 1064402 h 6386286"/>
                <a:gd name="connsiteX8" fmla="*/ 1064400 w 6386284"/>
                <a:gd name="connsiteY8" fmla="*/ 0 h 638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6284" h="6386286">
                  <a:moveTo>
                    <a:pt x="1064400" y="0"/>
                  </a:moveTo>
                  <a:lnTo>
                    <a:pt x="5321884" y="0"/>
                  </a:lnTo>
                  <a:cubicBezTo>
                    <a:pt x="5909736" y="0"/>
                    <a:pt x="6386284" y="476549"/>
                    <a:pt x="6386284" y="1064402"/>
                  </a:cubicBezTo>
                  <a:lnTo>
                    <a:pt x="6386284" y="5321884"/>
                  </a:lnTo>
                  <a:cubicBezTo>
                    <a:pt x="6386284" y="5909737"/>
                    <a:pt x="5909736" y="6386286"/>
                    <a:pt x="5321884" y="6386286"/>
                  </a:cubicBezTo>
                  <a:lnTo>
                    <a:pt x="1064400" y="6386286"/>
                  </a:lnTo>
                  <a:cubicBezTo>
                    <a:pt x="476548" y="6386286"/>
                    <a:pt x="0" y="5909737"/>
                    <a:pt x="0" y="5321884"/>
                  </a:cubicBezTo>
                  <a:lnTo>
                    <a:pt x="0" y="1064402"/>
                  </a:lnTo>
                  <a:cubicBezTo>
                    <a:pt x="0" y="476549"/>
                    <a:pt x="476548" y="0"/>
                    <a:pt x="1064400" y="0"/>
                  </a:cubicBezTo>
                  <a:close/>
                </a:path>
              </a:pathLst>
            </a:cu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CF0330FA-548E-CA8B-84EC-AD05BD7465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" t="359" r="651" b="25270"/>
            <a:stretch/>
          </p:blipFill>
          <p:spPr bwMode="auto">
            <a:xfrm>
              <a:off x="15822160" y="313871"/>
              <a:ext cx="6386285" cy="6386286"/>
            </a:xfrm>
            <a:custGeom>
              <a:avLst/>
              <a:gdLst>
                <a:gd name="connsiteX0" fmla="*/ 1064401 w 6386285"/>
                <a:gd name="connsiteY0" fmla="*/ 0 h 6386286"/>
                <a:gd name="connsiteX1" fmla="*/ 5321885 w 6386285"/>
                <a:gd name="connsiteY1" fmla="*/ 0 h 6386286"/>
                <a:gd name="connsiteX2" fmla="*/ 6386285 w 6386285"/>
                <a:gd name="connsiteY2" fmla="*/ 1064402 h 6386286"/>
                <a:gd name="connsiteX3" fmla="*/ 6386285 w 6386285"/>
                <a:gd name="connsiteY3" fmla="*/ 5321884 h 6386286"/>
                <a:gd name="connsiteX4" fmla="*/ 5321885 w 6386285"/>
                <a:gd name="connsiteY4" fmla="*/ 6386286 h 6386286"/>
                <a:gd name="connsiteX5" fmla="*/ 1064401 w 6386285"/>
                <a:gd name="connsiteY5" fmla="*/ 6386286 h 6386286"/>
                <a:gd name="connsiteX6" fmla="*/ 0 w 6386285"/>
                <a:gd name="connsiteY6" fmla="*/ 5321884 h 6386286"/>
                <a:gd name="connsiteX7" fmla="*/ 0 w 6386285"/>
                <a:gd name="connsiteY7" fmla="*/ 1064402 h 6386286"/>
                <a:gd name="connsiteX8" fmla="*/ 1064401 w 6386285"/>
                <a:gd name="connsiteY8" fmla="*/ 0 h 638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6285" h="6386286">
                  <a:moveTo>
                    <a:pt x="1064401" y="0"/>
                  </a:moveTo>
                  <a:lnTo>
                    <a:pt x="5321885" y="0"/>
                  </a:lnTo>
                  <a:cubicBezTo>
                    <a:pt x="5909737" y="0"/>
                    <a:pt x="6386285" y="476549"/>
                    <a:pt x="6386285" y="1064402"/>
                  </a:cubicBezTo>
                  <a:lnTo>
                    <a:pt x="6386285" y="5321884"/>
                  </a:lnTo>
                  <a:cubicBezTo>
                    <a:pt x="6386285" y="5909737"/>
                    <a:pt x="5909737" y="6386286"/>
                    <a:pt x="5321885" y="6386286"/>
                  </a:cubicBezTo>
                  <a:lnTo>
                    <a:pt x="1064401" y="6386286"/>
                  </a:lnTo>
                  <a:cubicBezTo>
                    <a:pt x="476549" y="6386286"/>
                    <a:pt x="0" y="5909737"/>
                    <a:pt x="0" y="5321884"/>
                  </a:cubicBezTo>
                  <a:lnTo>
                    <a:pt x="0" y="1064402"/>
                  </a:lnTo>
                  <a:cubicBezTo>
                    <a:pt x="0" y="476549"/>
                    <a:pt x="476549" y="0"/>
                    <a:pt x="1064401" y="0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64812697-131B-9A16-1B92-B1117A1566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71" t="13729" r="11569" b="19671"/>
            <a:stretch/>
          </p:blipFill>
          <p:spPr bwMode="auto">
            <a:xfrm>
              <a:off x="4295775" y="235857"/>
              <a:ext cx="6386286" cy="6386286"/>
            </a:xfrm>
            <a:custGeom>
              <a:avLst/>
              <a:gdLst>
                <a:gd name="connsiteX0" fmla="*/ 1064402 w 6386286"/>
                <a:gd name="connsiteY0" fmla="*/ 0 h 6386286"/>
                <a:gd name="connsiteX1" fmla="*/ 5321884 w 6386286"/>
                <a:gd name="connsiteY1" fmla="*/ 0 h 6386286"/>
                <a:gd name="connsiteX2" fmla="*/ 6386286 w 6386286"/>
                <a:gd name="connsiteY2" fmla="*/ 1064402 h 6386286"/>
                <a:gd name="connsiteX3" fmla="*/ 6386286 w 6386286"/>
                <a:gd name="connsiteY3" fmla="*/ 5321884 h 6386286"/>
                <a:gd name="connsiteX4" fmla="*/ 5321884 w 6386286"/>
                <a:gd name="connsiteY4" fmla="*/ 6386286 h 6386286"/>
                <a:gd name="connsiteX5" fmla="*/ 1064402 w 6386286"/>
                <a:gd name="connsiteY5" fmla="*/ 6386286 h 6386286"/>
                <a:gd name="connsiteX6" fmla="*/ 0 w 6386286"/>
                <a:gd name="connsiteY6" fmla="*/ 5321884 h 6386286"/>
                <a:gd name="connsiteX7" fmla="*/ 0 w 6386286"/>
                <a:gd name="connsiteY7" fmla="*/ 1064402 h 6386286"/>
                <a:gd name="connsiteX8" fmla="*/ 1064402 w 6386286"/>
                <a:gd name="connsiteY8" fmla="*/ 0 h 638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6286" h="6386286">
                  <a:moveTo>
                    <a:pt x="1064402" y="0"/>
                  </a:moveTo>
                  <a:lnTo>
                    <a:pt x="5321884" y="0"/>
                  </a:lnTo>
                  <a:cubicBezTo>
                    <a:pt x="5909737" y="0"/>
                    <a:pt x="6386286" y="476549"/>
                    <a:pt x="6386286" y="1064402"/>
                  </a:cubicBezTo>
                  <a:lnTo>
                    <a:pt x="6386286" y="5321884"/>
                  </a:lnTo>
                  <a:cubicBezTo>
                    <a:pt x="6386286" y="5909737"/>
                    <a:pt x="5909737" y="6386286"/>
                    <a:pt x="5321884" y="6386286"/>
                  </a:cubicBezTo>
                  <a:lnTo>
                    <a:pt x="1064402" y="6386286"/>
                  </a:lnTo>
                  <a:cubicBezTo>
                    <a:pt x="476549" y="6386286"/>
                    <a:pt x="0" y="5909737"/>
                    <a:pt x="0" y="5321884"/>
                  </a:cubicBezTo>
                  <a:lnTo>
                    <a:pt x="0" y="1064402"/>
                  </a:lnTo>
                  <a:cubicBezTo>
                    <a:pt x="0" y="476549"/>
                    <a:pt x="476549" y="0"/>
                    <a:pt x="1064402" y="0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96A4130E-AC91-AD74-C315-114363E2CBD3}"/>
              </a:ext>
            </a:extLst>
          </p:cNvPr>
          <p:cNvGrpSpPr/>
          <p:nvPr/>
        </p:nvGrpSpPr>
        <p:grpSpPr>
          <a:xfrm>
            <a:off x="0" y="-961572"/>
            <a:ext cx="2883353" cy="8781143"/>
            <a:chOff x="0" y="-961572"/>
            <a:chExt cx="2883353" cy="8781143"/>
          </a:xfrm>
        </p:grpSpPr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C49FD48C-15B5-317C-C100-DB962340E939}"/>
                </a:ext>
              </a:extLst>
            </p:cNvPr>
            <p:cNvSpPr>
              <a:spLocks/>
            </p:cNvSpPr>
            <p:nvPr/>
          </p:nvSpPr>
          <p:spPr>
            <a:xfrm>
              <a:off x="0" y="-961572"/>
              <a:ext cx="2883353" cy="8781143"/>
            </a:xfrm>
            <a:prstGeom prst="roundRect">
              <a:avLst/>
            </a:prstGeom>
            <a:solidFill>
              <a:srgbClr val="0053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  <a:p>
              <a:pPr algn="ctr"/>
              <a:endParaRPr lang="ru-RU" dirty="0"/>
            </a:p>
            <a:p>
              <a:pPr algn="ctr"/>
              <a:endParaRPr lang="ru-RU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F85ABB-90C0-11A8-43F4-691BB8BA4802}"/>
                </a:ext>
              </a:extLst>
            </p:cNvPr>
            <p:cNvSpPr txBox="1"/>
            <p:nvPr/>
          </p:nvSpPr>
          <p:spPr>
            <a:xfrm>
              <a:off x="0" y="512763"/>
              <a:ext cx="288335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b="1" dirty="0">
                  <a:solidFill>
                    <a:schemeClr val="bg1"/>
                  </a:solidFill>
                  <a:latin typeface="+mj-lt"/>
                </a:rPr>
                <a:t>Работа </a:t>
              </a:r>
            </a:p>
            <a:p>
              <a:pPr algn="ctr"/>
              <a:r>
                <a:rPr lang="ru-RU" sz="4800" b="1" dirty="0">
                  <a:solidFill>
                    <a:schemeClr val="bg1"/>
                  </a:solidFill>
                  <a:latin typeface="+mj-lt"/>
                </a:rPr>
                <a:t>над </a:t>
              </a:r>
            </a:p>
            <a:p>
              <a:pPr algn="ctr"/>
              <a:r>
                <a:rPr lang="ru-RU" sz="4800" b="1" dirty="0">
                  <a:solidFill>
                    <a:schemeClr val="bg1"/>
                  </a:solidFill>
                  <a:latin typeface="+mj-lt"/>
                </a:rPr>
                <a:t>проектом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8AC8BFA-1D2A-C447-4FB9-6B0B84FD7219}"/>
                </a:ext>
              </a:extLst>
            </p:cNvPr>
            <p:cNvSpPr txBox="1"/>
            <p:nvPr/>
          </p:nvSpPr>
          <p:spPr>
            <a:xfrm>
              <a:off x="137942" y="4553019"/>
              <a:ext cx="2607469" cy="16546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600" dirty="0">
                  <a:solidFill>
                    <a:schemeClr val="bg1"/>
                  </a:solidFill>
                  <a:latin typeface="+mj-lt"/>
                  <a:ea typeface="Roboto Condensed" panose="02000000000000000000" pitchFamily="2" charset="0"/>
                  <a:cs typeface="Roboto Condensed" panose="02000000000000000000" pitchFamily="2" charset="0"/>
                </a:rPr>
                <a:t>Крючков Д.Д.</a:t>
              </a:r>
            </a:p>
            <a:p>
              <a:pPr>
                <a:lnSpc>
                  <a:spcPct val="150000"/>
                </a:lnSpc>
              </a:pPr>
              <a:r>
                <a:rPr lang="ru-RU" sz="3600" dirty="0">
                  <a:solidFill>
                    <a:schemeClr val="bg1"/>
                  </a:solidFill>
                  <a:latin typeface="+mj-lt"/>
                  <a:ea typeface="Roboto Condensed" panose="02000000000000000000" pitchFamily="2" charset="0"/>
                  <a:cs typeface="Roboto Condensed" panose="02000000000000000000" pitchFamily="2" charset="0"/>
                </a:rPr>
                <a:t>Радченко Н.О.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5420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IT Pitch de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1E8"/>
      </a:accent1>
      <a:accent2>
        <a:srgbClr val="367CFF"/>
      </a:accent2>
      <a:accent3>
        <a:srgbClr val="00369B"/>
      </a:accent3>
      <a:accent4>
        <a:srgbClr val="FA358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4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1441</TotalTime>
  <Words>334</Words>
  <Application>Microsoft Office PowerPoint</Application>
  <PresentationFormat>Широкоэкранный</PresentationFormat>
  <Paragraphs>138</Paragraphs>
  <Slides>15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Oswald Light</vt:lpstr>
      <vt:lpstr>VTB Group Cond Book</vt:lpstr>
      <vt:lpstr>Oswald</vt:lpstr>
      <vt:lpstr>Calibri</vt:lpstr>
      <vt:lpstr>Arial</vt:lpstr>
      <vt:lpstr>Roboto Condensed</vt:lpstr>
      <vt:lpstr>Тема Office</vt:lpstr>
      <vt:lpstr>Презентация PowerPoint</vt:lpstr>
      <vt:lpstr>ЦЕЛИ И ЗАДАЧИ РАБОТЫ</vt:lpstr>
      <vt:lpstr>ОСНОВНЫЕ ПАРАМЕТРЫ которые необходимо контролировать при  выращивании  растений</vt:lpstr>
      <vt:lpstr>СОВРЕМЕННЫЕ СПОСОБЫ РЕГУЛИРОВКИ ПАРАМЕТРАМИ ТЕПЛИЦЫ</vt:lpstr>
      <vt:lpstr>ТИПЫ ПИТАНИЯ ТЕПЛИЦЫ</vt:lpstr>
      <vt:lpstr>ПАРАМЕТРЫ ТЕПЛИЦЫ ДЛЯ РАЗНЫХ РАСТЕНИЙ</vt:lpstr>
      <vt:lpstr>РАЗРАБОТКА СПЕКТРА ОСВЕЩЕНИЯ </vt:lpstr>
      <vt:lpstr>ТРЕБОВАНИЯ К РАЗРАБОТКЕ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Ким Воронин</dc:creator>
  <cp:lastModifiedBy>Ваня</cp:lastModifiedBy>
  <cp:revision>92</cp:revision>
  <dcterms:created xsi:type="dcterms:W3CDTF">2021-03-13T09:42:31Z</dcterms:created>
  <dcterms:modified xsi:type="dcterms:W3CDTF">2024-04-25T11:44:54Z</dcterms:modified>
</cp:coreProperties>
</file>